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8" r:id="rId4"/>
    <p:sldId id="257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7" r:id="rId17"/>
    <p:sldId id="278" r:id="rId18"/>
    <p:sldId id="280" r:id="rId19"/>
    <p:sldId id="279" r:id="rId20"/>
    <p:sldId id="281" r:id="rId21"/>
    <p:sldId id="283" r:id="rId22"/>
    <p:sldId id="274" r:id="rId23"/>
    <p:sldId id="273" r:id="rId24"/>
    <p:sldId id="261" r:id="rId25"/>
    <p:sldId id="275" r:id="rId26"/>
    <p:sldId id="276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Martinez" userId="f29d9dd1-049d-45cf-a2e0-b324c3ad4ff9" providerId="ADAL" clId="{BA3387D2-FDCC-4FF7-8F42-2686545242A1}"/>
    <pc:docChg chg="addSld modSld">
      <pc:chgData name="Gabriel Martinez" userId="f29d9dd1-049d-45cf-a2e0-b324c3ad4ff9" providerId="ADAL" clId="{BA3387D2-FDCC-4FF7-8F42-2686545242A1}" dt="2019-11-02T19:36:12.447" v="211" actId="1076"/>
      <pc:docMkLst>
        <pc:docMk/>
      </pc:docMkLst>
      <pc:sldChg chg="addSp modSp add">
        <pc:chgData name="Gabriel Martinez" userId="f29d9dd1-049d-45cf-a2e0-b324c3ad4ff9" providerId="ADAL" clId="{BA3387D2-FDCC-4FF7-8F42-2686545242A1}" dt="2019-11-02T19:36:12.447" v="211" actId="1076"/>
        <pc:sldMkLst>
          <pc:docMk/>
          <pc:sldMk cId="591177101" sldId="256"/>
        </pc:sldMkLst>
        <pc:spChg chg="mod">
          <ac:chgData name="Gabriel Martinez" userId="f29d9dd1-049d-45cf-a2e0-b324c3ad4ff9" providerId="ADAL" clId="{BA3387D2-FDCC-4FF7-8F42-2686545242A1}" dt="2019-11-02T19:36:10.001" v="210" actId="1076"/>
          <ac:spMkLst>
            <pc:docMk/>
            <pc:sldMk cId="591177101" sldId="256"/>
            <ac:spMk id="2" creationId="{5A647DB0-F537-40C8-B6F2-C74663AF9495}"/>
          </ac:spMkLst>
        </pc:spChg>
        <pc:spChg chg="mod">
          <ac:chgData name="Gabriel Martinez" userId="f29d9dd1-049d-45cf-a2e0-b324c3ad4ff9" providerId="ADAL" clId="{BA3387D2-FDCC-4FF7-8F42-2686545242A1}" dt="2019-11-02T19:36:12.447" v="211" actId="1076"/>
          <ac:spMkLst>
            <pc:docMk/>
            <pc:sldMk cId="591177101" sldId="256"/>
            <ac:spMk id="3" creationId="{7DCC7120-3EFF-46F6-B08C-49E00D5CCF0D}"/>
          </ac:spMkLst>
        </pc:spChg>
        <pc:picChg chg="add mod">
          <ac:chgData name="Gabriel Martinez" userId="f29d9dd1-049d-45cf-a2e0-b324c3ad4ff9" providerId="ADAL" clId="{BA3387D2-FDCC-4FF7-8F42-2686545242A1}" dt="2019-11-01T12:47:10.103" v="162" actId="1076"/>
          <ac:picMkLst>
            <pc:docMk/>
            <pc:sldMk cId="591177101" sldId="256"/>
            <ac:picMk id="5" creationId="{BDE91DB2-DEDE-4C6C-95C2-888994E45FD8}"/>
          </ac:picMkLst>
        </pc:picChg>
      </pc:sldChg>
      <pc:sldChg chg="modSp add">
        <pc:chgData name="Gabriel Martinez" userId="f29d9dd1-049d-45cf-a2e0-b324c3ad4ff9" providerId="ADAL" clId="{BA3387D2-FDCC-4FF7-8F42-2686545242A1}" dt="2019-11-01T03:17:30.635" v="86" actId="20577"/>
        <pc:sldMkLst>
          <pc:docMk/>
          <pc:sldMk cId="2985159978" sldId="257"/>
        </pc:sldMkLst>
        <pc:spChg chg="mod">
          <ac:chgData name="Gabriel Martinez" userId="f29d9dd1-049d-45cf-a2e0-b324c3ad4ff9" providerId="ADAL" clId="{BA3387D2-FDCC-4FF7-8F42-2686545242A1}" dt="2019-11-01T03:17:30.635" v="86" actId="20577"/>
          <ac:spMkLst>
            <pc:docMk/>
            <pc:sldMk cId="2985159978" sldId="257"/>
            <ac:spMk id="3" creationId="{FFB8C73E-369D-4917-B75A-DEB2CB2B279E}"/>
          </ac:spMkLst>
        </pc:spChg>
      </pc:sldChg>
      <pc:sldChg chg="modSp add">
        <pc:chgData name="Gabriel Martinez" userId="f29d9dd1-049d-45cf-a2e0-b324c3ad4ff9" providerId="ADAL" clId="{BA3387D2-FDCC-4FF7-8F42-2686545242A1}" dt="2019-11-01T12:47:45.750" v="209" actId="20577"/>
        <pc:sldMkLst>
          <pc:docMk/>
          <pc:sldMk cId="3406636273" sldId="258"/>
        </pc:sldMkLst>
        <pc:spChg chg="mod">
          <ac:chgData name="Gabriel Martinez" userId="f29d9dd1-049d-45cf-a2e0-b324c3ad4ff9" providerId="ADAL" clId="{BA3387D2-FDCC-4FF7-8F42-2686545242A1}" dt="2019-11-01T12:47:45.750" v="209" actId="20577"/>
          <ac:spMkLst>
            <pc:docMk/>
            <pc:sldMk cId="3406636273" sldId="258"/>
            <ac:spMk id="3" creationId="{559998AF-7B92-4C83-9F34-10F614AF4AEB}"/>
          </ac:spMkLst>
        </pc:spChg>
      </pc:sldChg>
    </pc:docChg>
  </pc:docChgLst>
  <pc:docChgLst>
    <pc:chgData name="Gabriel Martinez" userId="f29d9dd1-049d-45cf-a2e0-b324c3ad4ff9" providerId="ADAL" clId="{9BF555B5-DE7A-41D1-80F5-DFE7378D098C}"/>
    <pc:docChg chg="undo redo custSel addSld delSld modSld sldOrd">
      <pc:chgData name="Gabriel Martinez" userId="f29d9dd1-049d-45cf-a2e0-b324c3ad4ff9" providerId="ADAL" clId="{9BF555B5-DE7A-41D1-80F5-DFE7378D098C}" dt="2019-11-28T02:50:57.433" v="2824" actId="1076"/>
      <pc:docMkLst>
        <pc:docMk/>
      </pc:docMkLst>
      <pc:sldChg chg="addSp delSp modSp">
        <pc:chgData name="Gabriel Martinez" userId="f29d9dd1-049d-45cf-a2e0-b324c3ad4ff9" providerId="ADAL" clId="{9BF555B5-DE7A-41D1-80F5-DFE7378D098C}" dt="2019-11-11T17:27:53.427" v="2087" actId="478"/>
        <pc:sldMkLst>
          <pc:docMk/>
          <pc:sldMk cId="591177101" sldId="256"/>
        </pc:sldMkLst>
        <pc:spChg chg="mod">
          <ac:chgData name="Gabriel Martinez" userId="f29d9dd1-049d-45cf-a2e0-b324c3ad4ff9" providerId="ADAL" clId="{9BF555B5-DE7A-41D1-80F5-DFE7378D098C}" dt="2019-11-11T17:17:26.264" v="1956" actId="1076"/>
          <ac:spMkLst>
            <pc:docMk/>
            <pc:sldMk cId="591177101" sldId="256"/>
            <ac:spMk id="2" creationId="{5A647DB0-F537-40C8-B6F2-C74663AF9495}"/>
          </ac:spMkLst>
        </pc:spChg>
        <pc:spChg chg="mod">
          <ac:chgData name="Gabriel Martinez" userId="f29d9dd1-049d-45cf-a2e0-b324c3ad4ff9" providerId="ADAL" clId="{9BF555B5-DE7A-41D1-80F5-DFE7378D098C}" dt="2019-11-11T17:16:36.475" v="1951" actId="14100"/>
          <ac:spMkLst>
            <pc:docMk/>
            <pc:sldMk cId="591177101" sldId="256"/>
            <ac:spMk id="3" creationId="{7DCC7120-3EFF-46F6-B08C-49E00D5CCF0D}"/>
          </ac:spMkLst>
        </pc:spChg>
        <pc:spChg chg="add del mod">
          <ac:chgData name="Gabriel Martinez" userId="f29d9dd1-049d-45cf-a2e0-b324c3ad4ff9" providerId="ADAL" clId="{9BF555B5-DE7A-41D1-80F5-DFE7378D098C}" dt="2019-11-11T17:25:20.658" v="2012"/>
          <ac:spMkLst>
            <pc:docMk/>
            <pc:sldMk cId="591177101" sldId="256"/>
            <ac:spMk id="7" creationId="{3948E56B-7AF3-424E-903C-72B54AE22EA7}"/>
          </ac:spMkLst>
        </pc:spChg>
        <pc:spChg chg="add del mod">
          <ac:chgData name="Gabriel Martinez" userId="f29d9dd1-049d-45cf-a2e0-b324c3ad4ff9" providerId="ADAL" clId="{9BF555B5-DE7A-41D1-80F5-DFE7378D098C}" dt="2019-11-11T17:25:20.658" v="2012"/>
          <ac:spMkLst>
            <pc:docMk/>
            <pc:sldMk cId="591177101" sldId="256"/>
            <ac:spMk id="8" creationId="{C448DEDF-8C1A-4AF5-8F2A-1354FD6B6951}"/>
          </ac:spMkLst>
        </pc:spChg>
        <pc:spChg chg="add del mod">
          <ac:chgData name="Gabriel Martinez" userId="f29d9dd1-049d-45cf-a2e0-b324c3ad4ff9" providerId="ADAL" clId="{9BF555B5-DE7A-41D1-80F5-DFE7378D098C}" dt="2019-11-11T17:27:53.427" v="2087" actId="478"/>
          <ac:spMkLst>
            <pc:docMk/>
            <pc:sldMk cId="591177101" sldId="256"/>
            <ac:spMk id="9" creationId="{01DA7183-AD8F-49DD-B450-6FAA7D010F31}"/>
          </ac:spMkLst>
        </pc:spChg>
        <pc:picChg chg="del mod">
          <ac:chgData name="Gabriel Martinez" userId="f29d9dd1-049d-45cf-a2e0-b324c3ad4ff9" providerId="ADAL" clId="{9BF555B5-DE7A-41D1-80F5-DFE7378D098C}" dt="2019-11-11T17:25:20.658" v="2012"/>
          <ac:picMkLst>
            <pc:docMk/>
            <pc:sldMk cId="591177101" sldId="256"/>
            <ac:picMk id="5" creationId="{BDE91DB2-DEDE-4C6C-95C2-888994E45FD8}"/>
          </ac:picMkLst>
        </pc:picChg>
        <pc:picChg chg="add del mod">
          <ac:chgData name="Gabriel Martinez" userId="f29d9dd1-049d-45cf-a2e0-b324c3ad4ff9" providerId="ADAL" clId="{9BF555B5-DE7A-41D1-80F5-DFE7378D098C}" dt="2019-11-11T17:25:20.658" v="2012"/>
          <ac:picMkLst>
            <pc:docMk/>
            <pc:sldMk cId="591177101" sldId="256"/>
            <ac:picMk id="6" creationId="{D6DA5D7F-130F-4172-A523-76EA696AC9D4}"/>
          </ac:picMkLst>
        </pc:picChg>
      </pc:sldChg>
      <pc:sldChg chg="addSp delSp modSp">
        <pc:chgData name="Gabriel Martinez" userId="f29d9dd1-049d-45cf-a2e0-b324c3ad4ff9" providerId="ADAL" clId="{9BF555B5-DE7A-41D1-80F5-DFE7378D098C}" dt="2019-11-02T20:17:42.523" v="578" actId="20577"/>
        <pc:sldMkLst>
          <pc:docMk/>
          <pc:sldMk cId="2985159978" sldId="257"/>
        </pc:sldMkLst>
        <pc:spChg chg="mod">
          <ac:chgData name="Gabriel Martinez" userId="f29d9dd1-049d-45cf-a2e0-b324c3ad4ff9" providerId="ADAL" clId="{9BF555B5-DE7A-41D1-80F5-DFE7378D098C}" dt="2019-11-02T20:16:32.192" v="505" actId="1076"/>
          <ac:spMkLst>
            <pc:docMk/>
            <pc:sldMk cId="2985159978" sldId="257"/>
            <ac:spMk id="2" creationId="{AF699D6C-34DE-43EF-99DD-411BC8D80DAE}"/>
          </ac:spMkLst>
        </pc:spChg>
        <pc:spChg chg="del mod">
          <ac:chgData name="Gabriel Martinez" userId="f29d9dd1-049d-45cf-a2e0-b324c3ad4ff9" providerId="ADAL" clId="{9BF555B5-DE7A-41D1-80F5-DFE7378D098C}" dt="2019-11-02T20:15:22.416" v="439" actId="478"/>
          <ac:spMkLst>
            <pc:docMk/>
            <pc:sldMk cId="2985159978" sldId="257"/>
            <ac:spMk id="3" creationId="{FFB8C73E-369D-4917-B75A-DEB2CB2B279E}"/>
          </ac:spMkLst>
        </pc:spChg>
        <pc:spChg chg="add del mod">
          <ac:chgData name="Gabriel Martinez" userId="f29d9dd1-049d-45cf-a2e0-b324c3ad4ff9" providerId="ADAL" clId="{9BF555B5-DE7A-41D1-80F5-DFE7378D098C}" dt="2019-11-02T20:15:25.304" v="440" actId="478"/>
          <ac:spMkLst>
            <pc:docMk/>
            <pc:sldMk cId="2985159978" sldId="257"/>
            <ac:spMk id="6" creationId="{9384DA34-5474-4A10-A661-F15A4F350F7B}"/>
          </ac:spMkLst>
        </pc:spChg>
        <pc:spChg chg="add mod">
          <ac:chgData name="Gabriel Martinez" userId="f29d9dd1-049d-45cf-a2e0-b324c3ad4ff9" providerId="ADAL" clId="{9BF555B5-DE7A-41D1-80F5-DFE7378D098C}" dt="2019-11-02T20:17:42.523" v="578" actId="20577"/>
          <ac:spMkLst>
            <pc:docMk/>
            <pc:sldMk cId="2985159978" sldId="257"/>
            <ac:spMk id="7" creationId="{A93430D3-CB60-44C9-B3FE-43C95ADEE1EF}"/>
          </ac:spMkLst>
        </pc:spChg>
        <pc:picChg chg="add mod">
          <ac:chgData name="Gabriel Martinez" userId="f29d9dd1-049d-45cf-a2e0-b324c3ad4ff9" providerId="ADAL" clId="{9BF555B5-DE7A-41D1-80F5-DFE7378D098C}" dt="2019-11-02T20:17:15.344" v="574" actId="1076"/>
          <ac:picMkLst>
            <pc:docMk/>
            <pc:sldMk cId="2985159978" sldId="257"/>
            <ac:picMk id="4" creationId="{D15123F6-C0CD-48C4-B4F2-87C53232AF06}"/>
          </ac:picMkLst>
        </pc:picChg>
      </pc:sldChg>
      <pc:sldChg chg="addSp delSp modSp">
        <pc:chgData name="Gabriel Martinez" userId="f29d9dd1-049d-45cf-a2e0-b324c3ad4ff9" providerId="ADAL" clId="{9BF555B5-DE7A-41D1-80F5-DFE7378D098C}" dt="2019-11-02T20:14:42.568" v="435" actId="1076"/>
        <pc:sldMkLst>
          <pc:docMk/>
          <pc:sldMk cId="3406636273" sldId="258"/>
        </pc:sldMkLst>
        <pc:spChg chg="mod">
          <ac:chgData name="Gabriel Martinez" userId="f29d9dd1-049d-45cf-a2e0-b324c3ad4ff9" providerId="ADAL" clId="{9BF555B5-DE7A-41D1-80F5-DFE7378D098C}" dt="2019-11-02T20:06:31.411" v="316" actId="1076"/>
          <ac:spMkLst>
            <pc:docMk/>
            <pc:sldMk cId="3406636273" sldId="258"/>
            <ac:spMk id="2" creationId="{7C6763CC-45DF-480F-AAEC-CDFF85C68470}"/>
          </ac:spMkLst>
        </pc:spChg>
        <pc:spChg chg="del mod">
          <ac:chgData name="Gabriel Martinez" userId="f29d9dd1-049d-45cf-a2e0-b324c3ad4ff9" providerId="ADAL" clId="{9BF555B5-DE7A-41D1-80F5-DFE7378D098C}" dt="2019-11-02T20:04:38.774" v="197"/>
          <ac:spMkLst>
            <pc:docMk/>
            <pc:sldMk cId="3406636273" sldId="258"/>
            <ac:spMk id="3" creationId="{559998AF-7B92-4C83-9F34-10F614AF4AEB}"/>
          </ac:spMkLst>
        </pc:spChg>
        <pc:spChg chg="add mod">
          <ac:chgData name="Gabriel Martinez" userId="f29d9dd1-049d-45cf-a2e0-b324c3ad4ff9" providerId="ADAL" clId="{9BF555B5-DE7A-41D1-80F5-DFE7378D098C}" dt="2019-11-02T20:14:41.023" v="434" actId="1076"/>
          <ac:spMkLst>
            <pc:docMk/>
            <pc:sldMk cId="3406636273" sldId="258"/>
            <ac:spMk id="8" creationId="{4CCF47BE-1316-4CB3-AC38-70C301197217}"/>
          </ac:spMkLst>
        </pc:spChg>
        <pc:picChg chg="add del mod">
          <ac:chgData name="Gabriel Martinez" userId="f29d9dd1-049d-45cf-a2e0-b324c3ad4ff9" providerId="ADAL" clId="{9BF555B5-DE7A-41D1-80F5-DFE7378D098C}" dt="2019-11-02T20:05:47.068" v="297"/>
          <ac:picMkLst>
            <pc:docMk/>
            <pc:sldMk cId="3406636273" sldId="258"/>
            <ac:picMk id="5" creationId="{4F2383F3-AD67-433B-B8C4-D6CCCDC63ACC}"/>
          </ac:picMkLst>
        </pc:picChg>
        <pc:picChg chg="add mod">
          <ac:chgData name="Gabriel Martinez" userId="f29d9dd1-049d-45cf-a2e0-b324c3ad4ff9" providerId="ADAL" clId="{9BF555B5-DE7A-41D1-80F5-DFE7378D098C}" dt="2019-11-02T20:14:37.911" v="433" actId="1076"/>
          <ac:picMkLst>
            <pc:docMk/>
            <pc:sldMk cId="3406636273" sldId="258"/>
            <ac:picMk id="7" creationId="{3C63E716-B177-4546-8DA4-ED0AFBF68222}"/>
          </ac:picMkLst>
        </pc:picChg>
        <pc:picChg chg="add del mod">
          <ac:chgData name="Gabriel Martinez" userId="f29d9dd1-049d-45cf-a2e0-b324c3ad4ff9" providerId="ADAL" clId="{9BF555B5-DE7A-41D1-80F5-DFE7378D098C}" dt="2019-11-02T20:14:42.568" v="435" actId="1076"/>
          <ac:picMkLst>
            <pc:docMk/>
            <pc:sldMk cId="3406636273" sldId="258"/>
            <ac:picMk id="10" creationId="{1FBAC6D7-01FD-46C9-B68F-10EA0B12AC7A}"/>
          </ac:picMkLst>
        </pc:picChg>
        <pc:picChg chg="add del mod">
          <ac:chgData name="Gabriel Martinez" userId="f29d9dd1-049d-45cf-a2e0-b324c3ad4ff9" providerId="ADAL" clId="{9BF555B5-DE7A-41D1-80F5-DFE7378D098C}" dt="2019-11-02T20:13:46.427" v="430"/>
          <ac:picMkLst>
            <pc:docMk/>
            <pc:sldMk cId="3406636273" sldId="258"/>
            <ac:picMk id="12" creationId="{A6D0A396-F5D5-4B27-A5AF-7D6056A6AF3B}"/>
          </ac:picMkLst>
        </pc:picChg>
      </pc:sldChg>
      <pc:sldChg chg="addSp delSp modSp add">
        <pc:chgData name="Gabriel Martinez" userId="f29d9dd1-049d-45cf-a2e0-b324c3ad4ff9" providerId="ADAL" clId="{9BF555B5-DE7A-41D1-80F5-DFE7378D098C}" dt="2019-11-06T15:54:46.584" v="1385" actId="1076"/>
        <pc:sldMkLst>
          <pc:docMk/>
          <pc:sldMk cId="1803536001" sldId="259"/>
        </pc:sldMkLst>
        <pc:spChg chg="mod">
          <ac:chgData name="Gabriel Martinez" userId="f29d9dd1-049d-45cf-a2e0-b324c3ad4ff9" providerId="ADAL" clId="{9BF555B5-DE7A-41D1-80F5-DFE7378D098C}" dt="2019-11-06T15:54:46.584" v="1385" actId="1076"/>
          <ac:spMkLst>
            <pc:docMk/>
            <pc:sldMk cId="1803536001" sldId="259"/>
            <ac:spMk id="2" creationId="{4C8B7FE9-8ACA-425A-8360-719A5C88A212}"/>
          </ac:spMkLst>
        </pc:spChg>
        <pc:spChg chg="del">
          <ac:chgData name="Gabriel Martinez" userId="f29d9dd1-049d-45cf-a2e0-b324c3ad4ff9" providerId="ADAL" clId="{9BF555B5-DE7A-41D1-80F5-DFE7378D098C}" dt="2019-11-02T19:49:52.277" v="10"/>
          <ac:spMkLst>
            <pc:docMk/>
            <pc:sldMk cId="1803536001" sldId="259"/>
            <ac:spMk id="3" creationId="{A7E4E4EA-BC9E-45E3-BBF9-CEB39D06264F}"/>
          </ac:spMkLst>
        </pc:spChg>
        <pc:spChg chg="add mod">
          <ac:chgData name="Gabriel Martinez" userId="f29d9dd1-049d-45cf-a2e0-b324c3ad4ff9" providerId="ADAL" clId="{9BF555B5-DE7A-41D1-80F5-DFE7378D098C}" dt="2019-11-02T20:00:07.530" v="84" actId="1076"/>
          <ac:spMkLst>
            <pc:docMk/>
            <pc:sldMk cId="1803536001" sldId="259"/>
            <ac:spMk id="8" creationId="{10743D2C-3EDF-40A8-8821-46E00208C41C}"/>
          </ac:spMkLst>
        </pc:spChg>
        <pc:spChg chg="add mod">
          <ac:chgData name="Gabriel Martinez" userId="f29d9dd1-049d-45cf-a2e0-b324c3ad4ff9" providerId="ADAL" clId="{9BF555B5-DE7A-41D1-80F5-DFE7378D098C}" dt="2019-11-02T20:01:16.425" v="114" actId="20577"/>
          <ac:spMkLst>
            <pc:docMk/>
            <pc:sldMk cId="1803536001" sldId="259"/>
            <ac:spMk id="9" creationId="{68E183BF-2193-478C-BB83-8D0F86F3860A}"/>
          </ac:spMkLst>
        </pc:spChg>
        <pc:picChg chg="add mod">
          <ac:chgData name="Gabriel Martinez" userId="f29d9dd1-049d-45cf-a2e0-b324c3ad4ff9" providerId="ADAL" clId="{9BF555B5-DE7A-41D1-80F5-DFE7378D098C}" dt="2019-11-02T20:01:08.042" v="104" actId="1076"/>
          <ac:picMkLst>
            <pc:docMk/>
            <pc:sldMk cId="1803536001" sldId="259"/>
            <ac:picMk id="5" creationId="{C4BF4419-25FF-437F-80A0-64584216FF33}"/>
          </ac:picMkLst>
        </pc:picChg>
        <pc:picChg chg="add mod">
          <ac:chgData name="Gabriel Martinez" userId="f29d9dd1-049d-45cf-a2e0-b324c3ad4ff9" providerId="ADAL" clId="{9BF555B5-DE7A-41D1-80F5-DFE7378D098C}" dt="2019-11-02T19:52:00.736" v="72" actId="1076"/>
          <ac:picMkLst>
            <pc:docMk/>
            <pc:sldMk cId="1803536001" sldId="259"/>
            <ac:picMk id="7" creationId="{02918AF3-8C7E-45CE-BE0B-AD4F1DEAFDC1}"/>
          </ac:picMkLst>
        </pc:picChg>
      </pc:sldChg>
      <pc:sldChg chg="delSp modSp add ord">
        <pc:chgData name="Gabriel Martinez" userId="f29d9dd1-049d-45cf-a2e0-b324c3ad4ff9" providerId="ADAL" clId="{9BF555B5-DE7A-41D1-80F5-DFE7378D098C}" dt="2019-11-28T02:50:57.433" v="2824" actId="1076"/>
        <pc:sldMkLst>
          <pc:docMk/>
          <pc:sldMk cId="1737692277" sldId="261"/>
        </pc:sldMkLst>
        <pc:spChg chg="mod">
          <ac:chgData name="Gabriel Martinez" userId="f29d9dd1-049d-45cf-a2e0-b324c3ad4ff9" providerId="ADAL" clId="{9BF555B5-DE7A-41D1-80F5-DFE7378D098C}" dt="2019-11-06T14:18:33.163" v="618" actId="20577"/>
          <ac:spMkLst>
            <pc:docMk/>
            <pc:sldMk cId="1737692277" sldId="261"/>
            <ac:spMk id="2" creationId="{AF699D6C-34DE-43EF-99DD-411BC8D80DAE}"/>
          </ac:spMkLst>
        </pc:spChg>
        <pc:spChg chg="mod">
          <ac:chgData name="Gabriel Martinez" userId="f29d9dd1-049d-45cf-a2e0-b324c3ad4ff9" providerId="ADAL" clId="{9BF555B5-DE7A-41D1-80F5-DFE7378D098C}" dt="2019-11-28T02:50:57.433" v="2824" actId="1076"/>
          <ac:spMkLst>
            <pc:docMk/>
            <pc:sldMk cId="1737692277" sldId="261"/>
            <ac:spMk id="3" creationId="{FFB8C73E-369D-4917-B75A-DEB2CB2B279E}"/>
          </ac:spMkLst>
        </pc:spChg>
        <pc:picChg chg="del">
          <ac:chgData name="Gabriel Martinez" userId="f29d9dd1-049d-45cf-a2e0-b324c3ad4ff9" providerId="ADAL" clId="{9BF555B5-DE7A-41D1-80F5-DFE7378D098C}" dt="2019-11-06T14:18:39.962" v="619" actId="478"/>
          <ac:picMkLst>
            <pc:docMk/>
            <pc:sldMk cId="1737692277" sldId="261"/>
            <ac:picMk id="4" creationId="{D15123F6-C0CD-48C4-B4F2-87C53232AF06}"/>
          </ac:picMkLst>
        </pc:picChg>
      </pc:sldChg>
      <pc:sldChg chg="addSp delSp modSp add">
        <pc:chgData name="Gabriel Martinez" userId="f29d9dd1-049d-45cf-a2e0-b324c3ad4ff9" providerId="ADAL" clId="{9BF555B5-DE7A-41D1-80F5-DFE7378D098C}" dt="2019-11-28T00:16:43.147" v="2189" actId="1076"/>
        <pc:sldMkLst>
          <pc:docMk/>
          <pc:sldMk cId="3218825122" sldId="262"/>
        </pc:sldMkLst>
        <pc:spChg chg="mod">
          <ac:chgData name="Gabriel Martinez" userId="f29d9dd1-049d-45cf-a2e0-b324c3ad4ff9" providerId="ADAL" clId="{9BF555B5-DE7A-41D1-80F5-DFE7378D098C}" dt="2019-11-06T14:49:57.164" v="698" actId="1076"/>
          <ac:spMkLst>
            <pc:docMk/>
            <pc:sldMk cId="3218825122" sldId="262"/>
            <ac:spMk id="2" creationId="{F3417CA2-01F4-426D-9260-3CDB5D209825}"/>
          </ac:spMkLst>
        </pc:spChg>
        <pc:spChg chg="del">
          <ac:chgData name="Gabriel Martinez" userId="f29d9dd1-049d-45cf-a2e0-b324c3ad4ff9" providerId="ADAL" clId="{9BF555B5-DE7A-41D1-80F5-DFE7378D098C}" dt="2019-11-06T14:35:52.960" v="621"/>
          <ac:spMkLst>
            <pc:docMk/>
            <pc:sldMk cId="3218825122" sldId="262"/>
            <ac:spMk id="3" creationId="{072B4A96-4EA9-4FED-85BB-DD294F84781A}"/>
          </ac:spMkLst>
        </pc:spChg>
        <pc:spChg chg="add del mod">
          <ac:chgData name="Gabriel Martinez" userId="f29d9dd1-049d-45cf-a2e0-b324c3ad4ff9" providerId="ADAL" clId="{9BF555B5-DE7A-41D1-80F5-DFE7378D098C}" dt="2019-11-06T14:37:15.303" v="624"/>
          <ac:spMkLst>
            <pc:docMk/>
            <pc:sldMk cId="3218825122" sldId="262"/>
            <ac:spMk id="7" creationId="{38936559-BD11-4914-A718-9FC11DDB5DDC}"/>
          </ac:spMkLst>
        </pc:spChg>
        <pc:spChg chg="add del mod">
          <ac:chgData name="Gabriel Martinez" userId="f29d9dd1-049d-45cf-a2e0-b324c3ad4ff9" providerId="ADAL" clId="{9BF555B5-DE7A-41D1-80F5-DFE7378D098C}" dt="2019-11-06T14:40:20.917" v="636" actId="478"/>
          <ac:spMkLst>
            <pc:docMk/>
            <pc:sldMk cId="3218825122" sldId="262"/>
            <ac:spMk id="13" creationId="{6EDA366D-9819-4E6D-B1F7-180F57E25634}"/>
          </ac:spMkLst>
        </pc:spChg>
        <pc:spChg chg="add del mod">
          <ac:chgData name="Gabriel Martinez" userId="f29d9dd1-049d-45cf-a2e0-b324c3ad4ff9" providerId="ADAL" clId="{9BF555B5-DE7A-41D1-80F5-DFE7378D098C}" dt="2019-11-06T14:43:15.754" v="641"/>
          <ac:spMkLst>
            <pc:docMk/>
            <pc:sldMk cId="3218825122" sldId="262"/>
            <ac:spMk id="17" creationId="{4D5BE5EE-0113-4415-87F2-892EFD4389B2}"/>
          </ac:spMkLst>
        </pc:spChg>
        <pc:picChg chg="add mod">
          <ac:chgData name="Gabriel Martinez" userId="f29d9dd1-049d-45cf-a2e0-b324c3ad4ff9" providerId="ADAL" clId="{9BF555B5-DE7A-41D1-80F5-DFE7378D098C}" dt="2019-11-28T00:16:43.147" v="2189" actId="1076"/>
          <ac:picMkLst>
            <pc:docMk/>
            <pc:sldMk cId="3218825122" sldId="262"/>
            <ac:picMk id="4" creationId="{D8FE0A59-CC41-4246-B571-79090C322366}"/>
          </ac:picMkLst>
        </pc:picChg>
        <pc:picChg chg="add del mod">
          <ac:chgData name="Gabriel Martinez" userId="f29d9dd1-049d-45cf-a2e0-b324c3ad4ff9" providerId="ADAL" clId="{9BF555B5-DE7A-41D1-80F5-DFE7378D098C}" dt="2019-11-06T14:36:03.341" v="623" actId="478"/>
          <ac:picMkLst>
            <pc:docMk/>
            <pc:sldMk cId="3218825122" sldId="262"/>
            <ac:picMk id="5" creationId="{84C390C7-3976-4975-B357-50FB346A6561}"/>
          </ac:picMkLst>
        </pc:picChg>
        <pc:picChg chg="add del mod">
          <ac:chgData name="Gabriel Martinez" userId="f29d9dd1-049d-45cf-a2e0-b324c3ad4ff9" providerId="ADAL" clId="{9BF555B5-DE7A-41D1-80F5-DFE7378D098C}" dt="2019-11-06T14:43:09.629" v="640" actId="478"/>
          <ac:picMkLst>
            <pc:docMk/>
            <pc:sldMk cId="3218825122" sldId="262"/>
            <ac:picMk id="9" creationId="{54E7156F-8F53-4677-84BD-C1DC2DB2F812}"/>
          </ac:picMkLst>
        </pc:picChg>
        <pc:picChg chg="add del mod">
          <ac:chgData name="Gabriel Martinez" userId="f29d9dd1-049d-45cf-a2e0-b324c3ad4ff9" providerId="ADAL" clId="{9BF555B5-DE7A-41D1-80F5-DFE7378D098C}" dt="2019-11-06T14:39:30.391" v="633"/>
          <ac:picMkLst>
            <pc:docMk/>
            <pc:sldMk cId="3218825122" sldId="262"/>
            <ac:picMk id="11" creationId="{3493288F-0E1B-4E74-8D5E-D075C7C1C0EF}"/>
          </ac:picMkLst>
        </pc:picChg>
        <pc:picChg chg="add mod">
          <ac:chgData name="Gabriel Martinez" userId="f29d9dd1-049d-45cf-a2e0-b324c3ad4ff9" providerId="ADAL" clId="{9BF555B5-DE7A-41D1-80F5-DFE7378D098C}" dt="2019-11-28T00:16:43.147" v="2189" actId="1076"/>
          <ac:picMkLst>
            <pc:docMk/>
            <pc:sldMk cId="3218825122" sldId="262"/>
            <ac:picMk id="15" creationId="{83F7B597-3E92-4E4F-ABA3-37B26404D79D}"/>
          </ac:picMkLst>
        </pc:picChg>
        <pc:picChg chg="add mod">
          <ac:chgData name="Gabriel Martinez" userId="f29d9dd1-049d-45cf-a2e0-b324c3ad4ff9" providerId="ADAL" clId="{9BF555B5-DE7A-41D1-80F5-DFE7378D098C}" dt="2019-11-28T00:16:43.147" v="2189" actId="1076"/>
          <ac:picMkLst>
            <pc:docMk/>
            <pc:sldMk cId="3218825122" sldId="262"/>
            <ac:picMk id="19" creationId="{7FE6A2EB-CADE-4C85-BBCB-5B4536D4C74F}"/>
          </ac:picMkLst>
        </pc:picChg>
        <pc:picChg chg="add mod">
          <ac:chgData name="Gabriel Martinez" userId="f29d9dd1-049d-45cf-a2e0-b324c3ad4ff9" providerId="ADAL" clId="{9BF555B5-DE7A-41D1-80F5-DFE7378D098C}" dt="2019-11-28T00:16:43.147" v="2189" actId="1076"/>
          <ac:picMkLst>
            <pc:docMk/>
            <pc:sldMk cId="3218825122" sldId="262"/>
            <ac:picMk id="21" creationId="{EC38AAB8-E27B-4512-AF14-F5F4E133DDAB}"/>
          </ac:picMkLst>
        </pc:picChg>
      </pc:sldChg>
      <pc:sldChg chg="delSp modSp add">
        <pc:chgData name="Gabriel Martinez" userId="f29d9dd1-049d-45cf-a2e0-b324c3ad4ff9" providerId="ADAL" clId="{9BF555B5-DE7A-41D1-80F5-DFE7378D098C}" dt="2019-11-06T15:00:00.226" v="1123" actId="2711"/>
        <pc:sldMkLst>
          <pc:docMk/>
          <pc:sldMk cId="835494481" sldId="263"/>
        </pc:sldMkLst>
        <pc:spChg chg="del mod">
          <ac:chgData name="Gabriel Martinez" userId="f29d9dd1-049d-45cf-a2e0-b324c3ad4ff9" providerId="ADAL" clId="{9BF555B5-DE7A-41D1-80F5-DFE7378D098C}" dt="2019-11-06T14:59:32.180" v="1120" actId="478"/>
          <ac:spMkLst>
            <pc:docMk/>
            <pc:sldMk cId="835494481" sldId="263"/>
            <ac:spMk id="2" creationId="{084F72B8-2B28-4BE2-A8AD-06453BF7F70E}"/>
          </ac:spMkLst>
        </pc:spChg>
        <pc:spChg chg="mod">
          <ac:chgData name="Gabriel Martinez" userId="f29d9dd1-049d-45cf-a2e0-b324c3ad4ff9" providerId="ADAL" clId="{9BF555B5-DE7A-41D1-80F5-DFE7378D098C}" dt="2019-11-06T15:00:00.226" v="1123" actId="2711"/>
          <ac:spMkLst>
            <pc:docMk/>
            <pc:sldMk cId="835494481" sldId="263"/>
            <ac:spMk id="3" creationId="{5B28A62F-965D-4FC1-A84E-F3A2803D1AC4}"/>
          </ac:spMkLst>
        </pc:spChg>
      </pc:sldChg>
      <pc:sldChg chg="addSp delSp modSp add">
        <pc:chgData name="Gabriel Martinez" userId="f29d9dd1-049d-45cf-a2e0-b324c3ad4ff9" providerId="ADAL" clId="{9BF555B5-DE7A-41D1-80F5-DFE7378D098C}" dt="2019-11-28T02:49:48.297" v="2812" actId="1076"/>
        <pc:sldMkLst>
          <pc:docMk/>
          <pc:sldMk cId="2567205659" sldId="264"/>
        </pc:sldMkLst>
        <pc:spChg chg="mod">
          <ac:chgData name="Gabriel Martinez" userId="f29d9dd1-049d-45cf-a2e0-b324c3ad4ff9" providerId="ADAL" clId="{9BF555B5-DE7A-41D1-80F5-DFE7378D098C}" dt="2019-11-28T02:49:48.297" v="2812" actId="1076"/>
          <ac:spMkLst>
            <pc:docMk/>
            <pc:sldMk cId="2567205659" sldId="264"/>
            <ac:spMk id="2" creationId="{3302B157-542D-414E-9377-76E82C5156D0}"/>
          </ac:spMkLst>
        </pc:spChg>
        <pc:spChg chg="del">
          <ac:chgData name="Gabriel Martinez" userId="f29d9dd1-049d-45cf-a2e0-b324c3ad4ff9" providerId="ADAL" clId="{9BF555B5-DE7A-41D1-80F5-DFE7378D098C}" dt="2019-11-06T15:02:15.506" v="1131"/>
          <ac:spMkLst>
            <pc:docMk/>
            <pc:sldMk cId="2567205659" sldId="264"/>
            <ac:spMk id="3" creationId="{E4890B83-EA76-4921-8CCB-4546662D292B}"/>
          </ac:spMkLst>
        </pc:spChg>
        <pc:spChg chg="add del mod">
          <ac:chgData name="Gabriel Martinez" userId="f29d9dd1-049d-45cf-a2e0-b324c3ad4ff9" providerId="ADAL" clId="{9BF555B5-DE7A-41D1-80F5-DFE7378D098C}" dt="2019-11-06T15:03:14.905" v="1136"/>
          <ac:spMkLst>
            <pc:docMk/>
            <pc:sldMk cId="2567205659" sldId="264"/>
            <ac:spMk id="6" creationId="{056F087D-5840-4E0B-A044-1A0199A0CE3D}"/>
          </ac:spMkLst>
        </pc:spChg>
        <pc:picChg chg="add del mod">
          <ac:chgData name="Gabriel Martinez" userId="f29d9dd1-049d-45cf-a2e0-b324c3ad4ff9" providerId="ADAL" clId="{9BF555B5-DE7A-41D1-80F5-DFE7378D098C}" dt="2019-11-06T15:02:35.374" v="1135" actId="478"/>
          <ac:picMkLst>
            <pc:docMk/>
            <pc:sldMk cId="2567205659" sldId="264"/>
            <ac:picMk id="4" creationId="{E9BAECB8-E81E-4ADA-A3AA-3B2BE0D70D74}"/>
          </ac:picMkLst>
        </pc:picChg>
        <pc:picChg chg="add mod">
          <ac:chgData name="Gabriel Martinez" userId="f29d9dd1-049d-45cf-a2e0-b324c3ad4ff9" providerId="ADAL" clId="{9BF555B5-DE7A-41D1-80F5-DFE7378D098C}" dt="2019-11-06T15:03:21.363" v="1138" actId="1076"/>
          <ac:picMkLst>
            <pc:docMk/>
            <pc:sldMk cId="2567205659" sldId="264"/>
            <ac:picMk id="7" creationId="{04A9AE8B-CDF2-47F9-82DD-99B75F6ED58A}"/>
          </ac:picMkLst>
        </pc:picChg>
      </pc:sldChg>
      <pc:sldChg chg="addSp delSp modSp add">
        <pc:chgData name="Gabriel Martinez" userId="f29d9dd1-049d-45cf-a2e0-b324c3ad4ff9" providerId="ADAL" clId="{9BF555B5-DE7A-41D1-80F5-DFE7378D098C}" dt="2019-11-28T02:49:38.451" v="2811" actId="1076"/>
        <pc:sldMkLst>
          <pc:docMk/>
          <pc:sldMk cId="2920468107" sldId="265"/>
        </pc:sldMkLst>
        <pc:spChg chg="mod">
          <ac:chgData name="Gabriel Martinez" userId="f29d9dd1-049d-45cf-a2e0-b324c3ad4ff9" providerId="ADAL" clId="{9BF555B5-DE7A-41D1-80F5-DFE7378D098C}" dt="2019-11-28T02:49:38.451" v="2811" actId="1076"/>
          <ac:spMkLst>
            <pc:docMk/>
            <pc:sldMk cId="2920468107" sldId="265"/>
            <ac:spMk id="2" creationId="{3302B157-542D-414E-9377-76E82C5156D0}"/>
          </ac:spMkLst>
        </pc:spChg>
        <pc:spChg chg="add del mod">
          <ac:chgData name="Gabriel Martinez" userId="f29d9dd1-049d-45cf-a2e0-b324c3ad4ff9" providerId="ADAL" clId="{9BF555B5-DE7A-41D1-80F5-DFE7378D098C}" dt="2019-11-06T15:04:07.828" v="1147" actId="478"/>
          <ac:spMkLst>
            <pc:docMk/>
            <pc:sldMk cId="2920468107" sldId="265"/>
            <ac:spMk id="4" creationId="{B9B514ED-5A11-4B2E-BDA6-3B7D688F8E4C}"/>
          </ac:spMkLst>
        </pc:spChg>
        <pc:picChg chg="add mod">
          <ac:chgData name="Gabriel Martinez" userId="f29d9dd1-049d-45cf-a2e0-b324c3ad4ff9" providerId="ADAL" clId="{9BF555B5-DE7A-41D1-80F5-DFE7378D098C}" dt="2019-11-06T15:05:48.474" v="1152" actId="14100"/>
          <ac:picMkLst>
            <pc:docMk/>
            <pc:sldMk cId="2920468107" sldId="265"/>
            <ac:picMk id="5" creationId="{BDC8F06D-58DB-4823-A0B7-310941F8A471}"/>
          </ac:picMkLst>
        </pc:picChg>
        <pc:picChg chg="add mod">
          <ac:chgData name="Gabriel Martinez" userId="f29d9dd1-049d-45cf-a2e0-b324c3ad4ff9" providerId="ADAL" clId="{9BF555B5-DE7A-41D1-80F5-DFE7378D098C}" dt="2019-11-06T15:05:46.391" v="1151" actId="14100"/>
          <ac:picMkLst>
            <pc:docMk/>
            <pc:sldMk cId="2920468107" sldId="265"/>
            <ac:picMk id="6" creationId="{179F50A2-5B4C-45D8-B43D-AC8958A45E01}"/>
          </ac:picMkLst>
        </pc:picChg>
        <pc:picChg chg="del">
          <ac:chgData name="Gabriel Martinez" userId="f29d9dd1-049d-45cf-a2e0-b324c3ad4ff9" providerId="ADAL" clId="{9BF555B5-DE7A-41D1-80F5-DFE7378D098C}" dt="2019-11-06T15:03:54.685" v="1141" actId="478"/>
          <ac:picMkLst>
            <pc:docMk/>
            <pc:sldMk cId="2920468107" sldId="265"/>
            <ac:picMk id="7" creationId="{04A9AE8B-CDF2-47F9-82DD-99B75F6ED58A}"/>
          </ac:picMkLst>
        </pc:picChg>
      </pc:sldChg>
      <pc:sldChg chg="addSp delSp modSp add">
        <pc:chgData name="Gabriel Martinez" userId="f29d9dd1-049d-45cf-a2e0-b324c3ad4ff9" providerId="ADAL" clId="{9BF555B5-DE7A-41D1-80F5-DFE7378D098C}" dt="2019-11-28T02:49:51.897" v="2813" actId="1076"/>
        <pc:sldMkLst>
          <pc:docMk/>
          <pc:sldMk cId="2975445670" sldId="266"/>
        </pc:sldMkLst>
        <pc:spChg chg="mod">
          <ac:chgData name="Gabriel Martinez" userId="f29d9dd1-049d-45cf-a2e0-b324c3ad4ff9" providerId="ADAL" clId="{9BF555B5-DE7A-41D1-80F5-DFE7378D098C}" dt="2019-11-28T02:49:51.897" v="2813" actId="1076"/>
          <ac:spMkLst>
            <pc:docMk/>
            <pc:sldMk cId="2975445670" sldId="266"/>
            <ac:spMk id="2" creationId="{5F1CDED7-366E-4D2C-953A-D33128370C03}"/>
          </ac:spMkLst>
        </pc:spChg>
        <pc:spChg chg="del">
          <ac:chgData name="Gabriel Martinez" userId="f29d9dd1-049d-45cf-a2e0-b324c3ad4ff9" providerId="ADAL" clId="{9BF555B5-DE7A-41D1-80F5-DFE7378D098C}" dt="2019-11-06T15:11:00.250" v="1167"/>
          <ac:spMkLst>
            <pc:docMk/>
            <pc:sldMk cId="2975445670" sldId="266"/>
            <ac:spMk id="3" creationId="{613872E8-5C6F-4CCC-A5FC-DC819761FECD}"/>
          </ac:spMkLst>
        </pc:spChg>
        <pc:spChg chg="add del mod">
          <ac:chgData name="Gabriel Martinez" userId="f29d9dd1-049d-45cf-a2e0-b324c3ad4ff9" providerId="ADAL" clId="{9BF555B5-DE7A-41D1-80F5-DFE7378D098C}" dt="2019-11-06T15:14:15.402" v="1175" actId="478"/>
          <ac:spMkLst>
            <pc:docMk/>
            <pc:sldMk cId="2975445670" sldId="266"/>
            <ac:spMk id="6" creationId="{F13A8D9C-B18B-4F2C-B11A-5245C79A4089}"/>
          </ac:spMkLst>
        </pc:spChg>
        <pc:picChg chg="add del mod">
          <ac:chgData name="Gabriel Martinez" userId="f29d9dd1-049d-45cf-a2e0-b324c3ad4ff9" providerId="ADAL" clId="{9BF555B5-DE7A-41D1-80F5-DFE7378D098C}" dt="2019-11-06T15:14:10.733" v="1172" actId="478"/>
          <ac:picMkLst>
            <pc:docMk/>
            <pc:sldMk cId="2975445670" sldId="266"/>
            <ac:picMk id="4" creationId="{21E7930D-9D0C-429B-B9DB-E6C33291E9A4}"/>
          </ac:picMkLst>
        </pc:picChg>
        <pc:picChg chg="add mod">
          <ac:chgData name="Gabriel Martinez" userId="f29d9dd1-049d-45cf-a2e0-b324c3ad4ff9" providerId="ADAL" clId="{9BF555B5-DE7A-41D1-80F5-DFE7378D098C}" dt="2019-11-06T15:15:33.108" v="1181" actId="1076"/>
          <ac:picMkLst>
            <pc:docMk/>
            <pc:sldMk cId="2975445670" sldId="266"/>
            <ac:picMk id="7" creationId="{EB67013E-BCE9-422A-8925-FE27600A5215}"/>
          </ac:picMkLst>
        </pc:picChg>
        <pc:picChg chg="add mod">
          <ac:chgData name="Gabriel Martinez" userId="f29d9dd1-049d-45cf-a2e0-b324c3ad4ff9" providerId="ADAL" clId="{9BF555B5-DE7A-41D1-80F5-DFE7378D098C}" dt="2019-11-06T15:15:35.570" v="1182" actId="14100"/>
          <ac:picMkLst>
            <pc:docMk/>
            <pc:sldMk cId="2975445670" sldId="266"/>
            <ac:picMk id="8" creationId="{4063CD23-F7E3-47B6-9264-5E1F0E89F33D}"/>
          </ac:picMkLst>
        </pc:picChg>
      </pc:sldChg>
      <pc:sldChg chg="addSp delSp modSp add">
        <pc:chgData name="Gabriel Martinez" userId="f29d9dd1-049d-45cf-a2e0-b324c3ad4ff9" providerId="ADAL" clId="{9BF555B5-DE7A-41D1-80F5-DFE7378D098C}" dt="2019-11-06T15:16:36.507" v="1192" actId="1076"/>
        <pc:sldMkLst>
          <pc:docMk/>
          <pc:sldMk cId="2865563189" sldId="267"/>
        </pc:sldMkLst>
        <pc:spChg chg="mod">
          <ac:chgData name="Gabriel Martinez" userId="f29d9dd1-049d-45cf-a2e0-b324c3ad4ff9" providerId="ADAL" clId="{9BF555B5-DE7A-41D1-80F5-DFE7378D098C}" dt="2019-11-06T15:16:31.554" v="1189" actId="1076"/>
          <ac:spMkLst>
            <pc:docMk/>
            <pc:sldMk cId="2865563189" sldId="267"/>
            <ac:spMk id="2" creationId="{5F1CDED7-366E-4D2C-953A-D33128370C03}"/>
          </ac:spMkLst>
        </pc:spChg>
        <pc:picChg chg="add mod">
          <ac:chgData name="Gabriel Martinez" userId="f29d9dd1-049d-45cf-a2e0-b324c3ad4ff9" providerId="ADAL" clId="{9BF555B5-DE7A-41D1-80F5-DFE7378D098C}" dt="2019-11-06T15:16:36.507" v="1192" actId="1076"/>
          <ac:picMkLst>
            <pc:docMk/>
            <pc:sldMk cId="2865563189" sldId="267"/>
            <ac:picMk id="3" creationId="{B1EABA67-D1A8-4C95-81B4-D06C32E58011}"/>
          </ac:picMkLst>
        </pc:picChg>
        <pc:picChg chg="del">
          <ac:chgData name="Gabriel Martinez" userId="f29d9dd1-049d-45cf-a2e0-b324c3ad4ff9" providerId="ADAL" clId="{9BF555B5-DE7A-41D1-80F5-DFE7378D098C}" dt="2019-11-06T15:16:26.395" v="1186" actId="478"/>
          <ac:picMkLst>
            <pc:docMk/>
            <pc:sldMk cId="2865563189" sldId="267"/>
            <ac:picMk id="7" creationId="{EB67013E-BCE9-422A-8925-FE27600A5215}"/>
          </ac:picMkLst>
        </pc:picChg>
        <pc:picChg chg="del">
          <ac:chgData name="Gabriel Martinez" userId="f29d9dd1-049d-45cf-a2e0-b324c3ad4ff9" providerId="ADAL" clId="{9BF555B5-DE7A-41D1-80F5-DFE7378D098C}" dt="2019-11-06T15:16:27.693" v="1187" actId="478"/>
          <ac:picMkLst>
            <pc:docMk/>
            <pc:sldMk cId="2865563189" sldId="267"/>
            <ac:picMk id="8" creationId="{4063CD23-F7E3-47B6-9264-5E1F0E89F33D}"/>
          </ac:picMkLst>
        </pc:picChg>
      </pc:sldChg>
      <pc:sldChg chg="addSp delSp modSp add">
        <pc:chgData name="Gabriel Martinez" userId="f29d9dd1-049d-45cf-a2e0-b324c3ad4ff9" providerId="ADAL" clId="{9BF555B5-DE7A-41D1-80F5-DFE7378D098C}" dt="2019-11-06T15:18:50.484" v="1216" actId="1076"/>
        <pc:sldMkLst>
          <pc:docMk/>
          <pc:sldMk cId="3512258686" sldId="268"/>
        </pc:sldMkLst>
        <pc:spChg chg="mod">
          <ac:chgData name="Gabriel Martinez" userId="f29d9dd1-049d-45cf-a2e0-b324c3ad4ff9" providerId="ADAL" clId="{9BF555B5-DE7A-41D1-80F5-DFE7378D098C}" dt="2019-11-06T15:17:32.073" v="1212" actId="1076"/>
          <ac:spMkLst>
            <pc:docMk/>
            <pc:sldMk cId="3512258686" sldId="268"/>
            <ac:spMk id="2" creationId="{C20C8BF2-F688-4228-B841-E4990407134F}"/>
          </ac:spMkLst>
        </pc:spChg>
        <pc:spChg chg="del">
          <ac:chgData name="Gabriel Martinez" userId="f29d9dd1-049d-45cf-a2e0-b324c3ad4ff9" providerId="ADAL" clId="{9BF555B5-DE7A-41D1-80F5-DFE7378D098C}" dt="2019-11-06T15:17:17.627" v="1203"/>
          <ac:spMkLst>
            <pc:docMk/>
            <pc:sldMk cId="3512258686" sldId="268"/>
            <ac:spMk id="3" creationId="{4CA8CC63-AA8F-4537-9A02-302CD53796DC}"/>
          </ac:spMkLst>
        </pc:spChg>
        <pc:picChg chg="add mod">
          <ac:chgData name="Gabriel Martinez" userId="f29d9dd1-049d-45cf-a2e0-b324c3ad4ff9" providerId="ADAL" clId="{9BF555B5-DE7A-41D1-80F5-DFE7378D098C}" dt="2019-11-06T15:18:50.484" v="1216" actId="1076"/>
          <ac:picMkLst>
            <pc:docMk/>
            <pc:sldMk cId="3512258686" sldId="268"/>
            <ac:picMk id="4" creationId="{34AE2BBC-4898-43AF-86E7-224678E08375}"/>
          </ac:picMkLst>
        </pc:picChg>
      </pc:sldChg>
      <pc:sldChg chg="addSp delSp modSp add">
        <pc:chgData name="Gabriel Martinez" userId="f29d9dd1-049d-45cf-a2e0-b324c3ad4ff9" providerId="ADAL" clId="{9BF555B5-DE7A-41D1-80F5-DFE7378D098C}" dt="2019-11-28T02:50:06.106" v="2815" actId="1076"/>
        <pc:sldMkLst>
          <pc:docMk/>
          <pc:sldMk cId="984665804" sldId="269"/>
        </pc:sldMkLst>
        <pc:spChg chg="mod">
          <ac:chgData name="Gabriel Martinez" userId="f29d9dd1-049d-45cf-a2e0-b324c3ad4ff9" providerId="ADAL" clId="{9BF555B5-DE7A-41D1-80F5-DFE7378D098C}" dt="2019-11-28T02:50:06.106" v="2815" actId="1076"/>
          <ac:spMkLst>
            <pc:docMk/>
            <pc:sldMk cId="984665804" sldId="269"/>
            <ac:spMk id="2" creationId="{3A5B2C29-B75D-4687-B2DD-5FDF01939338}"/>
          </ac:spMkLst>
        </pc:spChg>
        <pc:spChg chg="del">
          <ac:chgData name="Gabriel Martinez" userId="f29d9dd1-049d-45cf-a2e0-b324c3ad4ff9" providerId="ADAL" clId="{9BF555B5-DE7A-41D1-80F5-DFE7378D098C}" dt="2019-11-06T15:21:41.942" v="1230"/>
          <ac:spMkLst>
            <pc:docMk/>
            <pc:sldMk cId="984665804" sldId="269"/>
            <ac:spMk id="3" creationId="{16FB0E88-CD26-4727-9D54-E1F3B1FE72C7}"/>
          </ac:spMkLst>
        </pc:spChg>
        <pc:picChg chg="add mod">
          <ac:chgData name="Gabriel Martinez" userId="f29d9dd1-049d-45cf-a2e0-b324c3ad4ff9" providerId="ADAL" clId="{9BF555B5-DE7A-41D1-80F5-DFE7378D098C}" dt="2019-11-06T15:21:47.209" v="1233" actId="1076"/>
          <ac:picMkLst>
            <pc:docMk/>
            <pc:sldMk cId="984665804" sldId="269"/>
            <ac:picMk id="4" creationId="{E9A054F8-C764-41DE-BE67-660C462058C9}"/>
          </ac:picMkLst>
        </pc:picChg>
      </pc:sldChg>
      <pc:sldChg chg="addSp delSp modSp add">
        <pc:chgData name="Gabriel Martinez" userId="f29d9dd1-049d-45cf-a2e0-b324c3ad4ff9" providerId="ADAL" clId="{9BF555B5-DE7A-41D1-80F5-DFE7378D098C}" dt="2019-11-28T02:50:01.780" v="2814" actId="1076"/>
        <pc:sldMkLst>
          <pc:docMk/>
          <pc:sldMk cId="2990918788" sldId="270"/>
        </pc:sldMkLst>
        <pc:spChg chg="mod">
          <ac:chgData name="Gabriel Martinez" userId="f29d9dd1-049d-45cf-a2e0-b324c3ad4ff9" providerId="ADAL" clId="{9BF555B5-DE7A-41D1-80F5-DFE7378D098C}" dt="2019-11-28T02:50:01.780" v="2814" actId="1076"/>
          <ac:spMkLst>
            <pc:docMk/>
            <pc:sldMk cId="2990918788" sldId="270"/>
            <ac:spMk id="2" creationId="{3A5B2C29-B75D-4687-B2DD-5FDF01939338}"/>
          </ac:spMkLst>
        </pc:spChg>
        <pc:spChg chg="add del mod">
          <ac:chgData name="Gabriel Martinez" userId="f29d9dd1-049d-45cf-a2e0-b324c3ad4ff9" providerId="ADAL" clId="{9BF555B5-DE7A-41D1-80F5-DFE7378D098C}" dt="2019-11-06T15:23:11.022" v="1236"/>
          <ac:spMkLst>
            <pc:docMk/>
            <pc:sldMk cId="2990918788" sldId="270"/>
            <ac:spMk id="5" creationId="{5F5ADC7E-20A7-476E-9E79-CC056B9F7573}"/>
          </ac:spMkLst>
        </pc:spChg>
        <pc:spChg chg="add del mod">
          <ac:chgData name="Gabriel Martinez" userId="f29d9dd1-049d-45cf-a2e0-b324c3ad4ff9" providerId="ADAL" clId="{9BF555B5-DE7A-41D1-80F5-DFE7378D098C}" dt="2019-11-06T15:23:43.706" v="1243" actId="478"/>
          <ac:spMkLst>
            <pc:docMk/>
            <pc:sldMk cId="2990918788" sldId="270"/>
            <ac:spMk id="8" creationId="{8880CFCE-F50A-40EA-A9FE-DF11D20855B0}"/>
          </ac:spMkLst>
        </pc:spChg>
        <pc:picChg chg="del">
          <ac:chgData name="Gabriel Martinez" userId="f29d9dd1-049d-45cf-a2e0-b324c3ad4ff9" providerId="ADAL" clId="{9BF555B5-DE7A-41D1-80F5-DFE7378D098C}" dt="2019-11-06T15:23:07.993" v="1235" actId="478"/>
          <ac:picMkLst>
            <pc:docMk/>
            <pc:sldMk cId="2990918788" sldId="270"/>
            <ac:picMk id="4" creationId="{E9A054F8-C764-41DE-BE67-660C462058C9}"/>
          </ac:picMkLst>
        </pc:picChg>
        <pc:picChg chg="add del mod">
          <ac:chgData name="Gabriel Martinez" userId="f29d9dd1-049d-45cf-a2e0-b324c3ad4ff9" providerId="ADAL" clId="{9BF555B5-DE7A-41D1-80F5-DFE7378D098C}" dt="2019-11-06T15:23:23.650" v="1240" actId="478"/>
          <ac:picMkLst>
            <pc:docMk/>
            <pc:sldMk cId="2990918788" sldId="270"/>
            <ac:picMk id="6" creationId="{5FBCCF90-D66B-4FA4-BC3A-8EF1D96DA35D}"/>
          </ac:picMkLst>
        </pc:picChg>
        <pc:picChg chg="add mod">
          <ac:chgData name="Gabriel Martinez" userId="f29d9dd1-049d-45cf-a2e0-b324c3ad4ff9" providerId="ADAL" clId="{9BF555B5-DE7A-41D1-80F5-DFE7378D098C}" dt="2019-11-06T15:23:52.512" v="1247" actId="14100"/>
          <ac:picMkLst>
            <pc:docMk/>
            <pc:sldMk cId="2990918788" sldId="270"/>
            <ac:picMk id="9" creationId="{6E2271D3-2D88-442B-AEE4-6168FE490652}"/>
          </ac:picMkLst>
        </pc:picChg>
      </pc:sldChg>
      <pc:sldChg chg="addSp delSp modSp add">
        <pc:chgData name="Gabriel Martinez" userId="f29d9dd1-049d-45cf-a2e0-b324c3ad4ff9" providerId="ADAL" clId="{9BF555B5-DE7A-41D1-80F5-DFE7378D098C}" dt="2019-11-28T02:50:11.297" v="2816" actId="1076"/>
        <pc:sldMkLst>
          <pc:docMk/>
          <pc:sldMk cId="1514388421" sldId="271"/>
        </pc:sldMkLst>
        <pc:spChg chg="mod">
          <ac:chgData name="Gabriel Martinez" userId="f29d9dd1-049d-45cf-a2e0-b324c3ad4ff9" providerId="ADAL" clId="{9BF555B5-DE7A-41D1-80F5-DFE7378D098C}" dt="2019-11-28T02:50:11.297" v="2816" actId="1076"/>
          <ac:spMkLst>
            <pc:docMk/>
            <pc:sldMk cId="1514388421" sldId="271"/>
            <ac:spMk id="2" creationId="{3A5B2C29-B75D-4687-B2DD-5FDF01939338}"/>
          </ac:spMkLst>
        </pc:spChg>
        <pc:picChg chg="add mod">
          <ac:chgData name="Gabriel Martinez" userId="f29d9dd1-049d-45cf-a2e0-b324c3ad4ff9" providerId="ADAL" clId="{9BF555B5-DE7A-41D1-80F5-DFE7378D098C}" dt="2019-11-06T15:25:56.345" v="1256" actId="14100"/>
          <ac:picMkLst>
            <pc:docMk/>
            <pc:sldMk cId="1514388421" sldId="271"/>
            <ac:picMk id="3" creationId="{73046DCE-D95F-44B0-B2C7-D961E83F30A6}"/>
          </ac:picMkLst>
        </pc:picChg>
        <pc:picChg chg="del">
          <ac:chgData name="Gabriel Martinez" userId="f29d9dd1-049d-45cf-a2e0-b324c3ad4ff9" providerId="ADAL" clId="{9BF555B5-DE7A-41D1-80F5-DFE7378D098C}" dt="2019-11-06T15:25:46.396" v="1249" actId="478"/>
          <ac:picMkLst>
            <pc:docMk/>
            <pc:sldMk cId="1514388421" sldId="271"/>
            <ac:picMk id="9" creationId="{6E2271D3-2D88-442B-AEE4-6168FE490652}"/>
          </ac:picMkLst>
        </pc:picChg>
      </pc:sldChg>
      <pc:sldChg chg="addSp delSp modSp add">
        <pc:chgData name="Gabriel Martinez" userId="f29d9dd1-049d-45cf-a2e0-b324c3ad4ff9" providerId="ADAL" clId="{9BF555B5-DE7A-41D1-80F5-DFE7378D098C}" dt="2019-11-28T02:50:18.530" v="2817" actId="1076"/>
        <pc:sldMkLst>
          <pc:docMk/>
          <pc:sldMk cId="2963254092" sldId="272"/>
        </pc:sldMkLst>
        <pc:spChg chg="mod">
          <ac:chgData name="Gabriel Martinez" userId="f29d9dd1-049d-45cf-a2e0-b324c3ad4ff9" providerId="ADAL" clId="{9BF555B5-DE7A-41D1-80F5-DFE7378D098C}" dt="2019-11-28T02:50:18.530" v="2817" actId="1076"/>
          <ac:spMkLst>
            <pc:docMk/>
            <pc:sldMk cId="2963254092" sldId="272"/>
            <ac:spMk id="2" creationId="{3A5B2C29-B75D-4687-B2DD-5FDF01939338}"/>
          </ac:spMkLst>
        </pc:spChg>
        <pc:picChg chg="del">
          <ac:chgData name="Gabriel Martinez" userId="f29d9dd1-049d-45cf-a2e0-b324c3ad4ff9" providerId="ADAL" clId="{9BF555B5-DE7A-41D1-80F5-DFE7378D098C}" dt="2019-11-06T15:26:54.786" v="1258" actId="478"/>
          <ac:picMkLst>
            <pc:docMk/>
            <pc:sldMk cId="2963254092" sldId="272"/>
            <ac:picMk id="3" creationId="{73046DCE-D95F-44B0-B2C7-D961E83F30A6}"/>
          </ac:picMkLst>
        </pc:picChg>
        <pc:picChg chg="add mod">
          <ac:chgData name="Gabriel Martinez" userId="f29d9dd1-049d-45cf-a2e0-b324c3ad4ff9" providerId="ADAL" clId="{9BF555B5-DE7A-41D1-80F5-DFE7378D098C}" dt="2019-11-06T15:27:06.152" v="1267" actId="1076"/>
          <ac:picMkLst>
            <pc:docMk/>
            <pc:sldMk cId="2963254092" sldId="272"/>
            <ac:picMk id="4" creationId="{4F333C70-D711-434E-A9FD-D94C424865FD}"/>
          </ac:picMkLst>
        </pc:picChg>
      </pc:sldChg>
      <pc:sldChg chg="modSp add">
        <pc:chgData name="Gabriel Martinez" userId="f29d9dd1-049d-45cf-a2e0-b324c3ad4ff9" providerId="ADAL" clId="{9BF555B5-DE7A-41D1-80F5-DFE7378D098C}" dt="2019-11-28T01:19:26.810" v="2809" actId="20577"/>
        <pc:sldMkLst>
          <pc:docMk/>
          <pc:sldMk cId="2593831876" sldId="273"/>
        </pc:sldMkLst>
        <pc:spChg chg="mod">
          <ac:chgData name="Gabriel Martinez" userId="f29d9dd1-049d-45cf-a2e0-b324c3ad4ff9" providerId="ADAL" clId="{9BF555B5-DE7A-41D1-80F5-DFE7378D098C}" dt="2019-11-28T01:19:26.810" v="2809" actId="20577"/>
          <ac:spMkLst>
            <pc:docMk/>
            <pc:sldMk cId="2593831876" sldId="273"/>
            <ac:spMk id="3" creationId="{5B28A62F-965D-4FC1-A84E-F3A2803D1AC4}"/>
          </ac:spMkLst>
        </pc:spChg>
      </pc:sldChg>
      <pc:sldChg chg="addSp delSp modSp add">
        <pc:chgData name="Gabriel Martinez" userId="f29d9dd1-049d-45cf-a2e0-b324c3ad4ff9" providerId="ADAL" clId="{9BF555B5-DE7A-41D1-80F5-DFE7378D098C}" dt="2019-11-28T00:31:14.688" v="2498" actId="20577"/>
        <pc:sldMkLst>
          <pc:docMk/>
          <pc:sldMk cId="3266791231" sldId="274"/>
        </pc:sldMkLst>
        <pc:spChg chg="del mod">
          <ac:chgData name="Gabriel Martinez" userId="f29d9dd1-049d-45cf-a2e0-b324c3ad4ff9" providerId="ADAL" clId="{9BF555B5-DE7A-41D1-80F5-DFE7378D098C}" dt="2019-11-28T00:29:58.408" v="2421" actId="478"/>
          <ac:spMkLst>
            <pc:docMk/>
            <pc:sldMk cId="3266791231" sldId="274"/>
            <ac:spMk id="2" creationId="{27833C24-C853-4DF9-B2DE-CB94B043ED73}"/>
          </ac:spMkLst>
        </pc:spChg>
        <pc:spChg chg="add del mod">
          <ac:chgData name="Gabriel Martinez" userId="f29d9dd1-049d-45cf-a2e0-b324c3ad4ff9" providerId="ADAL" clId="{9BF555B5-DE7A-41D1-80F5-DFE7378D098C}" dt="2019-11-28T00:30:00.370" v="2422" actId="478"/>
          <ac:spMkLst>
            <pc:docMk/>
            <pc:sldMk cId="3266791231" sldId="274"/>
            <ac:spMk id="5" creationId="{03AE6805-3CAA-49BF-80CA-F5E28920B833}"/>
          </ac:spMkLst>
        </pc:spChg>
        <pc:graphicFrameChg chg="mod modGraphic">
          <ac:chgData name="Gabriel Martinez" userId="f29d9dd1-049d-45cf-a2e0-b324c3ad4ff9" providerId="ADAL" clId="{9BF555B5-DE7A-41D1-80F5-DFE7378D098C}" dt="2019-11-28T00:31:14.688" v="2498" actId="20577"/>
          <ac:graphicFrameMkLst>
            <pc:docMk/>
            <pc:sldMk cId="3266791231" sldId="274"/>
            <ac:graphicFrameMk id="4" creationId="{9F213EC4-3E62-44C7-87C3-C7A1AD3C8B2B}"/>
          </ac:graphicFrameMkLst>
        </pc:graphicFrameChg>
      </pc:sldChg>
      <pc:sldChg chg="addSp delSp modSp add">
        <pc:chgData name="Gabriel Martinez" userId="f29d9dd1-049d-45cf-a2e0-b324c3ad4ff9" providerId="ADAL" clId="{9BF555B5-DE7A-41D1-80F5-DFE7378D098C}" dt="2019-11-11T17:33:11.579" v="2117"/>
        <pc:sldMkLst>
          <pc:docMk/>
          <pc:sldMk cId="4291727374" sldId="275"/>
        </pc:sldMkLst>
        <pc:spChg chg="del">
          <ac:chgData name="Gabriel Martinez" userId="f29d9dd1-049d-45cf-a2e0-b324c3ad4ff9" providerId="ADAL" clId="{9BF555B5-DE7A-41D1-80F5-DFE7378D098C}" dt="2019-11-11T17:25:35.580" v="2014" actId="478"/>
          <ac:spMkLst>
            <pc:docMk/>
            <pc:sldMk cId="4291727374" sldId="275"/>
            <ac:spMk id="3" creationId="{5B28A62F-965D-4FC1-A84E-F3A2803D1AC4}"/>
          </ac:spMkLst>
        </pc:spChg>
        <pc:spChg chg="add del mod">
          <ac:chgData name="Gabriel Martinez" userId="f29d9dd1-049d-45cf-a2e0-b324c3ad4ff9" providerId="ADAL" clId="{9BF555B5-DE7A-41D1-80F5-DFE7378D098C}" dt="2019-11-11T17:25:40.065" v="2015" actId="478"/>
          <ac:spMkLst>
            <pc:docMk/>
            <pc:sldMk cId="4291727374" sldId="275"/>
            <ac:spMk id="4" creationId="{F9D47206-5612-451B-A763-D830B99F3207}"/>
          </ac:spMkLst>
        </pc:spChg>
        <pc:spChg chg="add mod">
          <ac:chgData name="Gabriel Martinez" userId="f29d9dd1-049d-45cf-a2e0-b324c3ad4ff9" providerId="ADAL" clId="{9BF555B5-DE7A-41D1-80F5-DFE7378D098C}" dt="2019-11-11T17:25:55.120" v="2020" actId="1076"/>
          <ac:spMkLst>
            <pc:docMk/>
            <pc:sldMk cId="4291727374" sldId="275"/>
            <ac:spMk id="7" creationId="{33A92A40-F318-4224-A144-234F2450D4F7}"/>
          </ac:spMkLst>
        </pc:spChg>
        <pc:spChg chg="add mod">
          <ac:chgData name="Gabriel Martinez" userId="f29d9dd1-049d-45cf-a2e0-b324c3ad4ff9" providerId="ADAL" clId="{9BF555B5-DE7A-41D1-80F5-DFE7378D098C}" dt="2019-11-11T17:26:02.023" v="2022" actId="1076"/>
          <ac:spMkLst>
            <pc:docMk/>
            <pc:sldMk cId="4291727374" sldId="275"/>
            <ac:spMk id="8" creationId="{0634F5CE-5ECA-4362-B8F5-4BCA3509F5C4}"/>
          </ac:spMkLst>
        </pc:spChg>
        <pc:spChg chg="add mod">
          <ac:chgData name="Gabriel Martinez" userId="f29d9dd1-049d-45cf-a2e0-b324c3ad4ff9" providerId="ADAL" clId="{9BF555B5-DE7A-41D1-80F5-DFE7378D098C}" dt="2019-11-11T17:28:18.367" v="2101" actId="1076"/>
          <ac:spMkLst>
            <pc:docMk/>
            <pc:sldMk cId="4291727374" sldId="275"/>
            <ac:spMk id="9" creationId="{88565690-D5F3-4640-9ABE-FD9F8831AC0D}"/>
          </ac:spMkLst>
        </pc:spChg>
        <pc:picChg chg="add mod">
          <ac:chgData name="Gabriel Martinez" userId="f29d9dd1-049d-45cf-a2e0-b324c3ad4ff9" providerId="ADAL" clId="{9BF555B5-DE7A-41D1-80F5-DFE7378D098C}" dt="2019-11-11T17:25:55.120" v="2020" actId="1076"/>
          <ac:picMkLst>
            <pc:docMk/>
            <pc:sldMk cId="4291727374" sldId="275"/>
            <ac:picMk id="5" creationId="{72A7F6F1-3B6F-44F2-940F-657C9C34791E}"/>
          </ac:picMkLst>
        </pc:picChg>
        <pc:picChg chg="add mod">
          <ac:chgData name="Gabriel Martinez" userId="f29d9dd1-049d-45cf-a2e0-b324c3ad4ff9" providerId="ADAL" clId="{9BF555B5-DE7A-41D1-80F5-DFE7378D098C}" dt="2019-11-11T17:25:59.343" v="2021" actId="14100"/>
          <ac:picMkLst>
            <pc:docMk/>
            <pc:sldMk cId="4291727374" sldId="275"/>
            <ac:picMk id="6" creationId="{8FBFB1C4-7EA3-40BF-803C-C6D2A0444F6E}"/>
          </ac:picMkLst>
        </pc:picChg>
        <pc:picChg chg="add del mod">
          <ac:chgData name="Gabriel Martinez" userId="f29d9dd1-049d-45cf-a2e0-b324c3ad4ff9" providerId="ADAL" clId="{9BF555B5-DE7A-41D1-80F5-DFE7378D098C}" dt="2019-11-11T17:33:11.579" v="2117"/>
          <ac:picMkLst>
            <pc:docMk/>
            <pc:sldMk cId="4291727374" sldId="275"/>
            <ac:picMk id="11" creationId="{9F2C5582-E0BF-4D64-997A-4B592FB0C5BE}"/>
          </ac:picMkLst>
        </pc:picChg>
      </pc:sldChg>
      <pc:sldChg chg="addSp delSp modSp add">
        <pc:chgData name="Gabriel Martinez" userId="f29d9dd1-049d-45cf-a2e0-b324c3ad4ff9" providerId="ADAL" clId="{9BF555B5-DE7A-41D1-80F5-DFE7378D098C}" dt="2019-11-11T17:38:46.862" v="2158" actId="732"/>
        <pc:sldMkLst>
          <pc:docMk/>
          <pc:sldMk cId="3037658307" sldId="276"/>
        </pc:sldMkLst>
        <pc:spChg chg="del">
          <ac:chgData name="Gabriel Martinez" userId="f29d9dd1-049d-45cf-a2e0-b324c3ad4ff9" providerId="ADAL" clId="{9BF555B5-DE7A-41D1-80F5-DFE7378D098C}" dt="2019-11-11T17:33:08.545" v="2116" actId="478"/>
          <ac:spMkLst>
            <pc:docMk/>
            <pc:sldMk cId="3037658307" sldId="276"/>
            <ac:spMk id="2" creationId="{42C274F4-8DCB-4A20-BAA8-2E84E59E5675}"/>
          </ac:spMkLst>
        </pc:spChg>
        <pc:spChg chg="del">
          <ac:chgData name="Gabriel Martinez" userId="f29d9dd1-049d-45cf-a2e0-b324c3ad4ff9" providerId="ADAL" clId="{9BF555B5-DE7A-41D1-80F5-DFE7378D098C}" dt="2019-11-11T17:33:15.279" v="2118"/>
          <ac:spMkLst>
            <pc:docMk/>
            <pc:sldMk cId="3037658307" sldId="276"/>
            <ac:spMk id="3" creationId="{1F2D15EA-0FCA-40D0-9785-794FF92BDBA0}"/>
          </ac:spMkLst>
        </pc:spChg>
        <pc:picChg chg="add mod modCrop">
          <ac:chgData name="Gabriel Martinez" userId="f29d9dd1-049d-45cf-a2e0-b324c3ad4ff9" providerId="ADAL" clId="{9BF555B5-DE7A-41D1-80F5-DFE7378D098C}" dt="2019-11-11T17:38:46.862" v="2158" actId="732"/>
          <ac:picMkLst>
            <pc:docMk/>
            <pc:sldMk cId="3037658307" sldId="276"/>
            <ac:picMk id="4" creationId="{828972E7-F3AF-49E2-9E4A-4127F83F7957}"/>
          </ac:picMkLst>
        </pc:picChg>
        <pc:picChg chg="add del mod">
          <ac:chgData name="Gabriel Martinez" userId="f29d9dd1-049d-45cf-a2e0-b324c3ad4ff9" providerId="ADAL" clId="{9BF555B5-DE7A-41D1-80F5-DFE7378D098C}" dt="2019-11-11T17:34:16.781" v="2124"/>
          <ac:picMkLst>
            <pc:docMk/>
            <pc:sldMk cId="3037658307" sldId="276"/>
            <ac:picMk id="6" creationId="{FE358B2D-6438-4B8C-8535-F79B812C81A3}"/>
          </ac:picMkLst>
        </pc:picChg>
        <pc:picChg chg="add mod">
          <ac:chgData name="Gabriel Martinez" userId="f29d9dd1-049d-45cf-a2e0-b324c3ad4ff9" providerId="ADAL" clId="{9BF555B5-DE7A-41D1-80F5-DFE7378D098C}" dt="2019-11-11T17:37:48.535" v="2156" actId="1076"/>
          <ac:picMkLst>
            <pc:docMk/>
            <pc:sldMk cId="3037658307" sldId="276"/>
            <ac:picMk id="8" creationId="{492E2050-82C1-4677-9D1F-8A8AF31B4C46}"/>
          </ac:picMkLst>
        </pc:picChg>
        <pc:picChg chg="add mod">
          <ac:chgData name="Gabriel Martinez" userId="f29d9dd1-049d-45cf-a2e0-b324c3ad4ff9" providerId="ADAL" clId="{9BF555B5-DE7A-41D1-80F5-DFE7378D098C}" dt="2019-11-11T17:37:51.096" v="2157" actId="1076"/>
          <ac:picMkLst>
            <pc:docMk/>
            <pc:sldMk cId="3037658307" sldId="276"/>
            <ac:picMk id="9" creationId="{E4A8137A-CF86-48B7-AEB7-D5A86EB323AC}"/>
          </ac:picMkLst>
        </pc:picChg>
      </pc:sldChg>
      <pc:sldChg chg="addSp delSp modSp add">
        <pc:chgData name="Gabriel Martinez" userId="f29d9dd1-049d-45cf-a2e0-b324c3ad4ff9" providerId="ADAL" clId="{9BF555B5-DE7A-41D1-80F5-DFE7378D098C}" dt="2019-11-28T02:50:22.858" v="2818" actId="1076"/>
        <pc:sldMkLst>
          <pc:docMk/>
          <pc:sldMk cId="1664381158" sldId="277"/>
        </pc:sldMkLst>
        <pc:spChg chg="mod">
          <ac:chgData name="Gabriel Martinez" userId="f29d9dd1-049d-45cf-a2e0-b324c3ad4ff9" providerId="ADAL" clId="{9BF555B5-DE7A-41D1-80F5-DFE7378D098C}" dt="2019-11-28T02:50:22.858" v="2818" actId="1076"/>
          <ac:spMkLst>
            <pc:docMk/>
            <pc:sldMk cId="1664381158" sldId="277"/>
            <ac:spMk id="2" creationId="{AC08482B-0419-462D-B3E4-17C7F5810CDE}"/>
          </ac:spMkLst>
        </pc:spChg>
        <pc:spChg chg="del">
          <ac:chgData name="Gabriel Martinez" userId="f29d9dd1-049d-45cf-a2e0-b324c3ad4ff9" providerId="ADAL" clId="{9BF555B5-DE7A-41D1-80F5-DFE7378D098C}" dt="2019-11-28T00:32:13.932" v="2500" actId="478"/>
          <ac:spMkLst>
            <pc:docMk/>
            <pc:sldMk cId="1664381158" sldId="277"/>
            <ac:spMk id="3" creationId="{AFCEB090-4D7C-4308-A187-58623386C098}"/>
          </ac:spMkLst>
        </pc:spChg>
        <pc:picChg chg="add mod">
          <ac:chgData name="Gabriel Martinez" userId="f29d9dd1-049d-45cf-a2e0-b324c3ad4ff9" providerId="ADAL" clId="{9BF555B5-DE7A-41D1-80F5-DFE7378D098C}" dt="2019-11-28T00:32:53.377" v="2505" actId="1076"/>
          <ac:picMkLst>
            <pc:docMk/>
            <pc:sldMk cId="1664381158" sldId="277"/>
            <ac:picMk id="4" creationId="{0C9C4779-A54D-445B-AA86-FC45F406659D}"/>
          </ac:picMkLst>
        </pc:picChg>
      </pc:sldChg>
      <pc:sldChg chg="addSp delSp modSp add">
        <pc:chgData name="Gabriel Martinez" userId="f29d9dd1-049d-45cf-a2e0-b324c3ad4ff9" providerId="ADAL" clId="{9BF555B5-DE7A-41D1-80F5-DFE7378D098C}" dt="2019-11-28T02:50:30.691" v="2819" actId="1076"/>
        <pc:sldMkLst>
          <pc:docMk/>
          <pc:sldMk cId="3789049016" sldId="278"/>
        </pc:sldMkLst>
        <pc:spChg chg="mod">
          <ac:chgData name="Gabriel Martinez" userId="f29d9dd1-049d-45cf-a2e0-b324c3ad4ff9" providerId="ADAL" clId="{9BF555B5-DE7A-41D1-80F5-DFE7378D098C}" dt="2019-11-28T02:50:30.691" v="2819" actId="1076"/>
          <ac:spMkLst>
            <pc:docMk/>
            <pc:sldMk cId="3789049016" sldId="278"/>
            <ac:spMk id="2" creationId="{25B5B309-3F44-40CF-A578-968F35B75869}"/>
          </ac:spMkLst>
        </pc:spChg>
        <pc:picChg chg="add del mod">
          <ac:chgData name="Gabriel Martinez" userId="f29d9dd1-049d-45cf-a2e0-b324c3ad4ff9" providerId="ADAL" clId="{9BF555B5-DE7A-41D1-80F5-DFE7378D098C}" dt="2019-11-28T00:38:57.149" v="2512" actId="478"/>
          <ac:picMkLst>
            <pc:docMk/>
            <pc:sldMk cId="3789049016" sldId="278"/>
            <ac:picMk id="4" creationId="{785BE12E-87A8-45C9-AC7B-D3F55E924654}"/>
          </ac:picMkLst>
        </pc:picChg>
        <pc:picChg chg="add mod">
          <ac:chgData name="Gabriel Martinez" userId="f29d9dd1-049d-45cf-a2e0-b324c3ad4ff9" providerId="ADAL" clId="{9BF555B5-DE7A-41D1-80F5-DFE7378D098C}" dt="2019-11-28T00:46:36.893" v="2553" actId="1076"/>
          <ac:picMkLst>
            <pc:docMk/>
            <pc:sldMk cId="3789049016" sldId="278"/>
            <ac:picMk id="5" creationId="{A23619A5-D88A-447A-83FF-430875099F3B}"/>
          </ac:picMkLst>
        </pc:picChg>
        <pc:picChg chg="add del mod">
          <ac:chgData name="Gabriel Martinez" userId="f29d9dd1-049d-45cf-a2e0-b324c3ad4ff9" providerId="ADAL" clId="{9BF555B5-DE7A-41D1-80F5-DFE7378D098C}" dt="2019-11-28T00:41:30.557" v="2544" actId="478"/>
          <ac:picMkLst>
            <pc:docMk/>
            <pc:sldMk cId="3789049016" sldId="278"/>
            <ac:picMk id="6" creationId="{0DA83BD0-56D6-4776-B0C6-EE796D5C38A1}"/>
          </ac:picMkLst>
        </pc:picChg>
        <pc:picChg chg="add mod">
          <ac:chgData name="Gabriel Martinez" userId="f29d9dd1-049d-45cf-a2e0-b324c3ad4ff9" providerId="ADAL" clId="{9BF555B5-DE7A-41D1-80F5-DFE7378D098C}" dt="2019-11-28T00:47:50.439" v="2572" actId="14100"/>
          <ac:picMkLst>
            <pc:docMk/>
            <pc:sldMk cId="3789049016" sldId="278"/>
            <ac:picMk id="7" creationId="{47E5EB55-D697-4BEE-8AC9-6A55EE59AA60}"/>
          </ac:picMkLst>
        </pc:picChg>
        <pc:picChg chg="add mod">
          <ac:chgData name="Gabriel Martinez" userId="f29d9dd1-049d-45cf-a2e0-b324c3ad4ff9" providerId="ADAL" clId="{9BF555B5-DE7A-41D1-80F5-DFE7378D098C}" dt="2019-11-28T00:47:53.293" v="2573" actId="14100"/>
          <ac:picMkLst>
            <pc:docMk/>
            <pc:sldMk cId="3789049016" sldId="278"/>
            <ac:picMk id="8" creationId="{8291345E-22F4-47EA-826A-E0574155A5E0}"/>
          </ac:picMkLst>
        </pc:picChg>
      </pc:sldChg>
      <pc:sldChg chg="addSp delSp modSp add">
        <pc:chgData name="Gabriel Martinez" userId="f29d9dd1-049d-45cf-a2e0-b324c3ad4ff9" providerId="ADAL" clId="{9BF555B5-DE7A-41D1-80F5-DFE7378D098C}" dt="2019-11-28T02:50:39.258" v="2820" actId="1076"/>
        <pc:sldMkLst>
          <pc:docMk/>
          <pc:sldMk cId="3811918088" sldId="279"/>
        </pc:sldMkLst>
        <pc:spChg chg="mod">
          <ac:chgData name="Gabriel Martinez" userId="f29d9dd1-049d-45cf-a2e0-b324c3ad4ff9" providerId="ADAL" clId="{9BF555B5-DE7A-41D1-80F5-DFE7378D098C}" dt="2019-11-28T02:50:39.258" v="2820" actId="1076"/>
          <ac:spMkLst>
            <pc:docMk/>
            <pc:sldMk cId="3811918088" sldId="279"/>
            <ac:spMk id="2" creationId="{19AAE415-D5B7-471D-98FA-D60D1E32D048}"/>
          </ac:spMkLst>
        </pc:spChg>
        <pc:spChg chg="del">
          <ac:chgData name="Gabriel Martinez" userId="f29d9dd1-049d-45cf-a2e0-b324c3ad4ff9" providerId="ADAL" clId="{9BF555B5-DE7A-41D1-80F5-DFE7378D098C}" dt="2019-11-28T00:54:49.369" v="2594"/>
          <ac:spMkLst>
            <pc:docMk/>
            <pc:sldMk cId="3811918088" sldId="279"/>
            <ac:spMk id="3" creationId="{3F8530D4-753E-45D0-A0C3-ECD766248633}"/>
          </ac:spMkLst>
        </pc:spChg>
        <pc:picChg chg="add mod modCrop">
          <ac:chgData name="Gabriel Martinez" userId="f29d9dd1-049d-45cf-a2e0-b324c3ad4ff9" providerId="ADAL" clId="{9BF555B5-DE7A-41D1-80F5-DFE7378D098C}" dt="2019-11-28T00:55:53.412" v="2617" actId="1076"/>
          <ac:picMkLst>
            <pc:docMk/>
            <pc:sldMk cId="3811918088" sldId="279"/>
            <ac:picMk id="4" creationId="{2461118C-3CD5-47EE-A643-6F2C23AA290E}"/>
          </ac:picMkLst>
        </pc:picChg>
      </pc:sldChg>
      <pc:sldChg chg="modSp add">
        <pc:chgData name="Gabriel Martinez" userId="f29d9dd1-049d-45cf-a2e0-b324c3ad4ff9" providerId="ADAL" clId="{9BF555B5-DE7A-41D1-80F5-DFE7378D098C}" dt="2019-11-28T00:49:38.552" v="2593" actId="403"/>
        <pc:sldMkLst>
          <pc:docMk/>
          <pc:sldMk cId="1356408318" sldId="280"/>
        </pc:sldMkLst>
        <pc:spChg chg="mod">
          <ac:chgData name="Gabriel Martinez" userId="f29d9dd1-049d-45cf-a2e0-b324c3ad4ff9" providerId="ADAL" clId="{9BF555B5-DE7A-41D1-80F5-DFE7378D098C}" dt="2019-11-28T00:49:38.552" v="2593" actId="403"/>
          <ac:spMkLst>
            <pc:docMk/>
            <pc:sldMk cId="1356408318" sldId="280"/>
            <ac:spMk id="3" creationId="{5B28A62F-965D-4FC1-A84E-F3A2803D1AC4}"/>
          </ac:spMkLst>
        </pc:spChg>
      </pc:sldChg>
      <pc:sldChg chg="addSp delSp modSp add">
        <pc:chgData name="Gabriel Martinez" userId="f29d9dd1-049d-45cf-a2e0-b324c3ad4ff9" providerId="ADAL" clId="{9BF555B5-DE7A-41D1-80F5-DFE7378D098C}" dt="2019-11-28T02:50:43.730" v="2821" actId="1076"/>
        <pc:sldMkLst>
          <pc:docMk/>
          <pc:sldMk cId="2032471113" sldId="281"/>
        </pc:sldMkLst>
        <pc:spChg chg="mod">
          <ac:chgData name="Gabriel Martinez" userId="f29d9dd1-049d-45cf-a2e0-b324c3ad4ff9" providerId="ADAL" clId="{9BF555B5-DE7A-41D1-80F5-DFE7378D098C}" dt="2019-11-28T02:50:43.730" v="2821" actId="1076"/>
          <ac:spMkLst>
            <pc:docMk/>
            <pc:sldMk cId="2032471113" sldId="281"/>
            <ac:spMk id="2" creationId="{108D5E34-2FBA-4ADC-A86D-23B204B3E718}"/>
          </ac:spMkLst>
        </pc:spChg>
        <pc:spChg chg="del mod">
          <ac:chgData name="Gabriel Martinez" userId="f29d9dd1-049d-45cf-a2e0-b324c3ad4ff9" providerId="ADAL" clId="{9BF555B5-DE7A-41D1-80F5-DFE7378D098C}" dt="2019-11-28T01:06:37.570" v="2690" actId="478"/>
          <ac:spMkLst>
            <pc:docMk/>
            <pc:sldMk cId="2032471113" sldId="281"/>
            <ac:spMk id="3" creationId="{7F1CF588-1034-4F1C-96EA-1FBA116B0FD8}"/>
          </ac:spMkLst>
        </pc:spChg>
        <pc:picChg chg="add del mod">
          <ac:chgData name="Gabriel Martinez" userId="f29d9dd1-049d-45cf-a2e0-b324c3ad4ff9" providerId="ADAL" clId="{9BF555B5-DE7A-41D1-80F5-DFE7378D098C}" dt="2019-11-28T01:06:55.728" v="2698" actId="478"/>
          <ac:picMkLst>
            <pc:docMk/>
            <pc:sldMk cId="2032471113" sldId="281"/>
            <ac:picMk id="4" creationId="{01805A65-B417-4BFA-8595-C0F83CD8E513}"/>
          </ac:picMkLst>
        </pc:picChg>
        <pc:picChg chg="add mod">
          <ac:chgData name="Gabriel Martinez" userId="f29d9dd1-049d-45cf-a2e0-b324c3ad4ff9" providerId="ADAL" clId="{9BF555B5-DE7A-41D1-80F5-DFE7378D098C}" dt="2019-11-28T01:07:25.578" v="2701" actId="1076"/>
          <ac:picMkLst>
            <pc:docMk/>
            <pc:sldMk cId="2032471113" sldId="281"/>
            <ac:picMk id="5" creationId="{4812DDE5-4E27-4886-B580-61853DC0B962}"/>
          </ac:picMkLst>
        </pc:picChg>
      </pc:sldChg>
      <pc:sldChg chg="add del">
        <pc:chgData name="Gabriel Martinez" userId="f29d9dd1-049d-45cf-a2e0-b324c3ad4ff9" providerId="ADAL" clId="{9BF555B5-DE7A-41D1-80F5-DFE7378D098C}" dt="2019-11-28T01:15:45.068" v="2705" actId="2696"/>
        <pc:sldMkLst>
          <pc:docMk/>
          <pc:sldMk cId="1892912303" sldId="282"/>
        </pc:sldMkLst>
      </pc:sldChg>
      <pc:sldChg chg="modSp add">
        <pc:chgData name="Gabriel Martinez" userId="f29d9dd1-049d-45cf-a2e0-b324c3ad4ff9" providerId="ADAL" clId="{9BF555B5-DE7A-41D1-80F5-DFE7378D098C}" dt="2019-11-28T02:50:50.826" v="2823" actId="1076"/>
        <pc:sldMkLst>
          <pc:docMk/>
          <pc:sldMk cId="3686939246" sldId="283"/>
        </pc:sldMkLst>
        <pc:spChg chg="mod">
          <ac:chgData name="Gabriel Martinez" userId="f29d9dd1-049d-45cf-a2e0-b324c3ad4ff9" providerId="ADAL" clId="{9BF555B5-DE7A-41D1-80F5-DFE7378D098C}" dt="2019-11-28T02:50:50.826" v="2823" actId="1076"/>
          <ac:spMkLst>
            <pc:docMk/>
            <pc:sldMk cId="3686939246" sldId="283"/>
            <ac:spMk id="2" creationId="{108D5E34-2FBA-4ADC-A86D-23B204B3E71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159AEDB-294E-4F16-960D-276E0E3318F7}" type="datetimeFigureOut">
              <a:rPr lang="es-CO" smtClean="0"/>
              <a:t>27/11/2019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8DCD4056-CFA1-4144-AAF8-617873F11EC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64880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9AEDB-294E-4F16-960D-276E0E3318F7}" type="datetimeFigureOut">
              <a:rPr lang="es-CO" smtClean="0"/>
              <a:t>27/11/2019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4056-CFA1-4144-AAF8-617873F11EC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87428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159AEDB-294E-4F16-960D-276E0E3318F7}" type="datetimeFigureOut">
              <a:rPr lang="es-CO" smtClean="0"/>
              <a:t>27/11/2019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DCD4056-CFA1-4144-AAF8-617873F11EC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112298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159AEDB-294E-4F16-960D-276E0E3318F7}" type="datetimeFigureOut">
              <a:rPr lang="es-CO" smtClean="0"/>
              <a:t>27/11/2019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DCD4056-CFA1-4144-AAF8-617873F11EC9}" type="slidenum">
              <a:rPr lang="es-CO" smtClean="0"/>
              <a:t>‹Nº›</a:t>
            </a:fld>
            <a:endParaRPr lang="es-CO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71396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159AEDB-294E-4F16-960D-276E0E3318F7}" type="datetimeFigureOut">
              <a:rPr lang="es-CO" smtClean="0"/>
              <a:t>27/11/2019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DCD4056-CFA1-4144-AAF8-617873F11EC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499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9AEDB-294E-4F16-960D-276E0E3318F7}" type="datetimeFigureOut">
              <a:rPr lang="es-CO" smtClean="0"/>
              <a:t>27/11/2019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4056-CFA1-4144-AAF8-617873F11EC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977538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9AEDB-294E-4F16-960D-276E0E3318F7}" type="datetimeFigureOut">
              <a:rPr lang="es-CO" smtClean="0"/>
              <a:t>27/11/2019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4056-CFA1-4144-AAF8-617873F11EC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01599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9AEDB-294E-4F16-960D-276E0E3318F7}" type="datetimeFigureOut">
              <a:rPr lang="es-CO" smtClean="0"/>
              <a:t>27/11/2019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4056-CFA1-4144-AAF8-617873F11EC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46793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159AEDB-294E-4F16-960D-276E0E3318F7}" type="datetimeFigureOut">
              <a:rPr lang="es-CO" smtClean="0"/>
              <a:t>27/11/2019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DCD4056-CFA1-4144-AAF8-617873F11EC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54283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9AEDB-294E-4F16-960D-276E0E3318F7}" type="datetimeFigureOut">
              <a:rPr lang="es-CO" smtClean="0"/>
              <a:t>27/11/2019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4056-CFA1-4144-AAF8-617873F11EC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95497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159AEDB-294E-4F16-960D-276E0E3318F7}" type="datetimeFigureOut">
              <a:rPr lang="es-CO" smtClean="0"/>
              <a:t>27/11/2019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DCD4056-CFA1-4144-AAF8-617873F11EC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77725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9AEDB-294E-4F16-960D-276E0E3318F7}" type="datetimeFigureOut">
              <a:rPr lang="es-CO" smtClean="0"/>
              <a:t>27/11/2019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4056-CFA1-4144-AAF8-617873F11EC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64001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9AEDB-294E-4F16-960D-276E0E3318F7}" type="datetimeFigureOut">
              <a:rPr lang="es-CO" smtClean="0"/>
              <a:t>27/11/2019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4056-CFA1-4144-AAF8-617873F11EC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74500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9AEDB-294E-4F16-960D-276E0E3318F7}" type="datetimeFigureOut">
              <a:rPr lang="es-CO" smtClean="0"/>
              <a:t>27/11/2019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4056-CFA1-4144-AAF8-617873F11EC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77157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9AEDB-294E-4F16-960D-276E0E3318F7}" type="datetimeFigureOut">
              <a:rPr lang="es-CO" smtClean="0"/>
              <a:t>27/11/2019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4056-CFA1-4144-AAF8-617873F11EC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51687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9AEDB-294E-4F16-960D-276E0E3318F7}" type="datetimeFigureOut">
              <a:rPr lang="es-CO" smtClean="0"/>
              <a:t>27/11/2019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4056-CFA1-4144-AAF8-617873F11EC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23891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9AEDB-294E-4F16-960D-276E0E3318F7}" type="datetimeFigureOut">
              <a:rPr lang="es-CO" smtClean="0"/>
              <a:t>27/11/2019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4056-CFA1-4144-AAF8-617873F11EC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60574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9AEDB-294E-4F16-960D-276E0E3318F7}" type="datetimeFigureOut">
              <a:rPr lang="es-CO" smtClean="0"/>
              <a:t>27/11/2019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D4056-CFA1-4144-AAF8-617873F11EC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502714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lolearn.com/" TargetMode="External"/><Relationship Id="rId2" Type="http://schemas.openxmlformats.org/officeDocument/2006/relationships/hyperlink" Target="https://platzi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utorialspoint.com/index.htm" TargetMode="External"/><Relationship Id="rId4" Type="http://schemas.openxmlformats.org/officeDocument/2006/relationships/hyperlink" Target="https://exercism.io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647DB0-F537-40C8-B6F2-C74663AF9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2449" y="1216958"/>
            <a:ext cx="9448800" cy="1825096"/>
          </a:xfrm>
        </p:spPr>
        <p:txBody>
          <a:bodyPr/>
          <a:lstStyle/>
          <a:p>
            <a:r>
              <a:rPr lang="en-US" dirty="0"/>
              <a:t>Python for Beginners: Where to start	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DCC7120-3EFF-46F6-B08C-49E00D5CCF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2449" y="3146714"/>
            <a:ext cx="9448800" cy="540730"/>
          </a:xfrm>
        </p:spPr>
        <p:txBody>
          <a:bodyPr/>
          <a:lstStyle/>
          <a:p>
            <a:r>
              <a:rPr lang="es-CO" dirty="0"/>
              <a:t>Gabriel Martínez Llano</a:t>
            </a:r>
          </a:p>
        </p:txBody>
      </p:sp>
    </p:spTree>
    <p:extLst>
      <p:ext uri="{BB962C8B-B14F-4D97-AF65-F5344CB8AC3E}">
        <p14:creationId xmlns:p14="http://schemas.microsoft.com/office/powerpoint/2010/main" val="591177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1CDED7-366E-4D2C-953A-D3312837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699" y="553358"/>
            <a:ext cx="8610600" cy="1293028"/>
          </a:xfrm>
        </p:spPr>
        <p:txBody>
          <a:bodyPr/>
          <a:lstStyle/>
          <a:p>
            <a:pPr algn="ctr"/>
            <a:r>
              <a:rPr lang="en-US" dirty="0" err="1"/>
              <a:t>SoloLearn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1EABA67-D1A8-4C95-81B4-D06C32E58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484" y="1600378"/>
            <a:ext cx="9636368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63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0C8BF2-F688-4228-B841-E49904071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019" y="781714"/>
            <a:ext cx="8610600" cy="1293028"/>
          </a:xfrm>
        </p:spPr>
        <p:txBody>
          <a:bodyPr/>
          <a:lstStyle/>
          <a:p>
            <a:pPr algn="ctr"/>
            <a:r>
              <a:rPr lang="en-US" dirty="0" err="1"/>
              <a:t>SoloLearn</a:t>
            </a:r>
            <a:endParaRPr lang="en-U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34AE2BBC-4898-43AF-86E7-224678E08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6375" y="2187282"/>
            <a:ext cx="9819249" cy="406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58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5B2C29-B75D-4687-B2DD-5FDF01939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714" y="570941"/>
            <a:ext cx="8610600" cy="1293028"/>
          </a:xfrm>
        </p:spPr>
        <p:txBody>
          <a:bodyPr/>
          <a:lstStyle/>
          <a:p>
            <a:pPr algn="ctr"/>
            <a:r>
              <a:rPr lang="en-US" dirty="0" err="1"/>
              <a:t>Excercism</a:t>
            </a:r>
            <a:endParaRPr lang="en-U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E9A054F8-C764-41DE-BE67-660C46205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2686" y="1863969"/>
            <a:ext cx="9233562" cy="428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665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5B2C29-B75D-4687-B2DD-5FDF01939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5606" y="470503"/>
            <a:ext cx="8610600" cy="1293028"/>
          </a:xfrm>
        </p:spPr>
        <p:txBody>
          <a:bodyPr/>
          <a:lstStyle/>
          <a:p>
            <a:pPr algn="ctr"/>
            <a:r>
              <a:rPr lang="en-US" dirty="0" err="1"/>
              <a:t>Excercism</a:t>
            </a: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E2271D3-2D88-442B-AEE4-6168FE490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94" y="1608786"/>
            <a:ext cx="9160412" cy="493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918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5B2C29-B75D-4687-B2DD-5FDF01939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5606" y="372794"/>
            <a:ext cx="8610600" cy="1293028"/>
          </a:xfrm>
        </p:spPr>
        <p:txBody>
          <a:bodyPr/>
          <a:lstStyle/>
          <a:p>
            <a:pPr algn="ctr"/>
            <a:r>
              <a:rPr lang="en-US" dirty="0" err="1"/>
              <a:t>Excercism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3046DCE-D95F-44B0-B2C7-D961E83F3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949" y="1651780"/>
            <a:ext cx="7402102" cy="483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88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5B2C29-B75D-4687-B2DD-5FDF01939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411233"/>
            <a:ext cx="8610600" cy="1293028"/>
          </a:xfrm>
        </p:spPr>
        <p:txBody>
          <a:bodyPr/>
          <a:lstStyle/>
          <a:p>
            <a:pPr algn="ctr"/>
            <a:r>
              <a:rPr lang="en-US" dirty="0" err="1"/>
              <a:t>Excercism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F333C70-D711-434E-A9FD-D94C42486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410" y="1683924"/>
            <a:ext cx="7917766" cy="453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54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08482B-0419-462D-B3E4-17C7F5810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699" y="462119"/>
            <a:ext cx="8610600" cy="1293028"/>
          </a:xfrm>
        </p:spPr>
        <p:txBody>
          <a:bodyPr/>
          <a:lstStyle/>
          <a:p>
            <a:pPr algn="ctr"/>
            <a:r>
              <a:rPr lang="en-US" dirty="0" err="1"/>
              <a:t>Tutorialspoint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C9C4779-A54D-445B-AA86-FC45F4066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7" y="2057401"/>
            <a:ext cx="10559845" cy="433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81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B5B309-3F44-40CF-A578-968F35B75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7137" y="105848"/>
            <a:ext cx="8610600" cy="1293028"/>
          </a:xfrm>
        </p:spPr>
        <p:txBody>
          <a:bodyPr/>
          <a:lstStyle/>
          <a:p>
            <a:pPr algn="ctr"/>
            <a:r>
              <a:rPr lang="en-US" dirty="0" err="1"/>
              <a:t>Tutorialspoint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565057-9479-4FB4-A6B4-8F9C7F744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23619A5-D88A-447A-83FF-430875099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48" y="1400080"/>
            <a:ext cx="2911189" cy="473068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7E5EB55-D697-4BEE-8AC9-6A55EE59A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229" y="1398876"/>
            <a:ext cx="2911189" cy="473068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291345E-22F4-47EA-826A-E0574155A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5188" y="1400080"/>
            <a:ext cx="2911189" cy="473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49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28A62F-965D-4FC1-A84E-F3A2803D1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44393"/>
            <a:ext cx="10820400" cy="40241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CO" sz="11500" b="1" dirty="0">
                <a:latin typeface="Arial Rounded MT Bold" panose="020F0704030504030204" pitchFamily="34" charset="0"/>
              </a:rPr>
              <a:t>Manos a la obra</a:t>
            </a:r>
          </a:p>
        </p:txBody>
      </p:sp>
    </p:spTree>
    <p:extLst>
      <p:ext uri="{BB962C8B-B14F-4D97-AF65-F5344CB8AC3E}">
        <p14:creationId xmlns:p14="http://schemas.microsoft.com/office/powerpoint/2010/main" val="1356408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AAE415-D5B7-471D-98FA-D60D1E32D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699" y="378310"/>
            <a:ext cx="8610600" cy="1293028"/>
          </a:xfrm>
        </p:spPr>
        <p:txBody>
          <a:bodyPr/>
          <a:lstStyle/>
          <a:p>
            <a:pPr algn="ctr"/>
            <a:r>
              <a:rPr lang="es-CO" dirty="0"/>
              <a:t>Preséntate 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2461118C-3CD5-47EE-A643-6F2C23AA2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742" r="10422" b="35481"/>
          <a:stretch/>
        </p:blipFill>
        <p:spPr>
          <a:xfrm>
            <a:off x="776398" y="1671338"/>
            <a:ext cx="10639203" cy="468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18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8B7FE9-8ACA-425A-8360-719A5C88A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8236" y="816674"/>
            <a:ext cx="8610600" cy="1293028"/>
          </a:xfrm>
        </p:spPr>
        <p:txBody>
          <a:bodyPr/>
          <a:lstStyle/>
          <a:p>
            <a:pPr algn="ctr"/>
            <a:r>
              <a:rPr lang="es-CO" dirty="0"/>
              <a:t>¿CÓMO ME  Topé con Python?</a:t>
            </a:r>
          </a:p>
        </p:txBody>
      </p:sp>
      <p:pic>
        <p:nvPicPr>
          <p:cNvPr id="5" name="Marcador de contenido 4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C4BF4419-25FF-437F-80A0-64584216FF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705" y="3039821"/>
            <a:ext cx="3321154" cy="2251466"/>
          </a:xfrm>
        </p:spPr>
      </p:pic>
      <p:pic>
        <p:nvPicPr>
          <p:cNvPr id="7" name="Imagen 6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02918AF3-8C7E-45CE-BE0B-AD4F1DEAF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66" y="2828825"/>
            <a:ext cx="3321154" cy="267345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0743D2C-3EDF-40A8-8821-46E00208C41C}"/>
              </a:ext>
            </a:extLst>
          </p:cNvPr>
          <p:cNvSpPr txBox="1"/>
          <p:nvPr/>
        </p:nvSpPr>
        <p:spPr>
          <a:xfrm>
            <a:off x="2023403" y="5866758"/>
            <a:ext cx="1161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Arduino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8E183BF-2193-478C-BB83-8D0F86F3860A}"/>
              </a:ext>
            </a:extLst>
          </p:cNvPr>
          <p:cNvSpPr txBox="1"/>
          <p:nvPr/>
        </p:nvSpPr>
        <p:spPr>
          <a:xfrm>
            <a:off x="7206489" y="5858497"/>
            <a:ext cx="1565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Raspberry Pi (Python)</a:t>
            </a:r>
          </a:p>
        </p:txBody>
      </p:sp>
    </p:spTree>
    <p:extLst>
      <p:ext uri="{BB962C8B-B14F-4D97-AF65-F5344CB8AC3E}">
        <p14:creationId xmlns:p14="http://schemas.microsoft.com/office/powerpoint/2010/main" val="1803536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8D5E34-2FBA-4ADC-A86D-23B204B3E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1007" y="571335"/>
            <a:ext cx="8610600" cy="1293028"/>
          </a:xfrm>
        </p:spPr>
        <p:txBody>
          <a:bodyPr/>
          <a:lstStyle/>
          <a:p>
            <a:pPr algn="ctr"/>
            <a:r>
              <a:rPr lang="en-US" dirty="0" err="1"/>
              <a:t>Sigue</a:t>
            </a:r>
            <a:r>
              <a:rPr lang="en-US" dirty="0"/>
              <a:t> </a:t>
            </a:r>
            <a:r>
              <a:rPr lang="en-US" dirty="0" err="1"/>
              <a:t>tus</a:t>
            </a:r>
            <a:r>
              <a:rPr lang="en-US" dirty="0"/>
              <a:t> </a:t>
            </a:r>
            <a:r>
              <a:rPr lang="en-US" dirty="0" err="1"/>
              <a:t>intereses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12DDE5-4E27-4886-B580-61853DC0B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226" y="1809290"/>
            <a:ext cx="8821381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471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8D5E34-2FBA-4ADC-A86D-23B204B3E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1007" y="571335"/>
            <a:ext cx="8610600" cy="1293028"/>
          </a:xfrm>
        </p:spPr>
        <p:txBody>
          <a:bodyPr/>
          <a:lstStyle/>
          <a:p>
            <a:pPr algn="ctr"/>
            <a:r>
              <a:rPr lang="en-US" dirty="0" err="1"/>
              <a:t>Sigue</a:t>
            </a:r>
            <a:r>
              <a:rPr lang="en-US" dirty="0"/>
              <a:t> </a:t>
            </a:r>
            <a:r>
              <a:rPr lang="en-US" dirty="0" err="1"/>
              <a:t>tus</a:t>
            </a:r>
            <a:r>
              <a:rPr lang="en-US" dirty="0"/>
              <a:t> </a:t>
            </a:r>
            <a:r>
              <a:rPr lang="en-US" dirty="0" err="1"/>
              <a:t>intereses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12DDE5-4E27-4886-B580-61853DC0B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226" y="1809290"/>
            <a:ext cx="8821381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939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9F213EC4-3E62-44C7-87C3-C7A1AD3C8B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4240169"/>
              </p:ext>
            </p:extLst>
          </p:nvPr>
        </p:nvGraphicFramePr>
        <p:xfrm>
          <a:off x="685800" y="791309"/>
          <a:ext cx="1082040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0446">
                  <a:extLst>
                    <a:ext uri="{9D8B030D-6E8A-4147-A177-3AD203B41FA5}">
                      <a16:colId xmlns:a16="http://schemas.microsoft.com/office/drawing/2014/main" val="3857838865"/>
                    </a:ext>
                  </a:extLst>
                </a:gridCol>
                <a:gridCol w="1359877">
                  <a:extLst>
                    <a:ext uri="{9D8B030D-6E8A-4147-A177-3AD203B41FA5}">
                      <a16:colId xmlns:a16="http://schemas.microsoft.com/office/drawing/2014/main" val="2426529774"/>
                    </a:ext>
                  </a:extLst>
                </a:gridCol>
                <a:gridCol w="1359877">
                  <a:extLst>
                    <a:ext uri="{9D8B030D-6E8A-4147-A177-3AD203B41FA5}">
                      <a16:colId xmlns:a16="http://schemas.microsoft.com/office/drawing/2014/main" val="74108343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00290632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42594236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CO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noProof="0" dirty="0"/>
                        <a:t>Costo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noProof="0" dirty="0"/>
                        <a:t>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noProof="0" dirty="0"/>
                        <a:t>Inglés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noProof="0" dirty="0"/>
                        <a:t>Ventajas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49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2400" b="1" noProof="0" dirty="0" err="1"/>
                        <a:t>Platzi</a:t>
                      </a:r>
                      <a:endParaRPr lang="es-CO" sz="2400" b="1" noProof="0" dirty="0"/>
                    </a:p>
                    <a:p>
                      <a:r>
                        <a:rPr lang="es-CO" sz="1800" b="1" noProof="0" dirty="0">
                          <a:hlinkClick r:id="rId2"/>
                        </a:rPr>
                        <a:t>https://platzi.com/</a:t>
                      </a:r>
                      <a:endParaRPr lang="es-CO" sz="18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noProof="0" dirty="0"/>
                        <a:t>Sí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noProof="0" dirty="0"/>
                        <a:t>Sí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noProof="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noProof="0" dirty="0"/>
                        <a:t>Rutas de aprendizaje según carrera profesional.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044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2400" b="1" noProof="0" dirty="0" err="1"/>
                        <a:t>SoloLearn</a:t>
                      </a:r>
                      <a:endParaRPr lang="es-CO" sz="2400" b="1" noProof="0" dirty="0"/>
                    </a:p>
                    <a:p>
                      <a:r>
                        <a:rPr lang="es-CO" sz="1800" b="1" noProof="0" dirty="0">
                          <a:hlinkClick r:id="rId3"/>
                        </a:rPr>
                        <a:t>https://www.sololearn.com/</a:t>
                      </a:r>
                      <a:endParaRPr lang="es-CO" sz="18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noProof="0" dirty="0"/>
                        <a:t>No (opcional)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noProof="0" dirty="0"/>
                        <a:t>Sí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noProof="0" dirty="0"/>
                        <a:t>Lectura (opcional)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noProof="0" dirty="0"/>
                        <a:t>Conocer otros programadores.</a:t>
                      </a:r>
                      <a:br>
                        <a:rPr lang="es-CO" noProof="0" dirty="0"/>
                      </a:br>
                      <a:endParaRPr lang="es-CO" noProof="0" dirty="0"/>
                    </a:p>
                    <a:p>
                      <a:pPr algn="ctr"/>
                      <a:r>
                        <a:rPr lang="es-CO" noProof="0" dirty="0"/>
                        <a:t>Programa y ejecuta código en línea.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616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2400" b="1" noProof="0" dirty="0" err="1"/>
                        <a:t>Exercism</a:t>
                      </a:r>
                      <a:endParaRPr lang="es-CO" sz="2400" b="1" noProof="0" dirty="0"/>
                    </a:p>
                    <a:p>
                      <a:r>
                        <a:rPr lang="es-CO" sz="1800" b="1" noProof="0" dirty="0">
                          <a:hlinkClick r:id="rId4"/>
                        </a:rPr>
                        <a:t>https://exercism.io/</a:t>
                      </a:r>
                      <a:endParaRPr lang="es-CO" sz="18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noProof="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noProof="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noProof="0" dirty="0"/>
                        <a:t>Lectura y escritura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noProof="0" dirty="0"/>
                        <a:t>Revisiones de código con mentores.</a:t>
                      </a:r>
                    </a:p>
                    <a:p>
                      <a:pPr algn="ctr"/>
                      <a:endParaRPr lang="es-CO" noProof="0" dirty="0"/>
                    </a:p>
                    <a:p>
                      <a:pPr algn="ctr"/>
                      <a:r>
                        <a:rPr lang="es-CO" noProof="0" dirty="0"/>
                        <a:t>Mejoramiento del inglés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5327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400" b="1" noProof="0" dirty="0" err="1"/>
                        <a:t>Tutorialspoint</a:t>
                      </a:r>
                      <a:endParaRPr lang="es-CO" sz="2400" b="1" noProof="0" dirty="0"/>
                    </a:p>
                    <a:p>
                      <a:r>
                        <a:rPr lang="es-CO" sz="1800" b="1" noProof="0" dirty="0">
                          <a:hlinkClick r:id="rId5"/>
                        </a:rPr>
                        <a:t>https://www.tutorialspoint.com/index.htm</a:t>
                      </a:r>
                      <a:endParaRPr lang="es-CO" sz="18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noProof="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noProof="0" dirty="0"/>
                        <a:t>Sí*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noProof="0" dirty="0"/>
                        <a:t>Lectura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noProof="0" dirty="0"/>
                        <a:t>Basta librería de tutoriales de tecnología, </a:t>
                      </a:r>
                      <a:r>
                        <a:rPr lang="es-CO" noProof="0" dirty="0" err="1"/>
                        <a:t>ebooks</a:t>
                      </a:r>
                      <a:r>
                        <a:rPr lang="es-CO" noProof="0" dirty="0"/>
                        <a:t> y recursos educativos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369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6791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28A62F-965D-4FC1-A84E-F3A2803D1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74054"/>
            <a:ext cx="10820400" cy="4024125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s-CO" sz="8800" b="1" dirty="0">
                <a:latin typeface="Arial Rounded MT Bold" panose="020F0704030504030204" pitchFamily="34" charset="0"/>
              </a:rPr>
              <a:t>Aún hay mucho por aprender. Aprovecha lo que se te ha dado.</a:t>
            </a:r>
          </a:p>
        </p:txBody>
      </p:sp>
    </p:spTree>
    <p:extLst>
      <p:ext uri="{BB962C8B-B14F-4D97-AF65-F5344CB8AC3E}">
        <p14:creationId xmlns:p14="http://schemas.microsoft.com/office/powerpoint/2010/main" val="2593831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699D6C-34DE-43EF-99DD-411BC8D80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B8C73E-369D-4917-B75A-DEB2CB2B2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00665"/>
            <a:ext cx="10820400" cy="40241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CO" sz="8000" dirty="0">
              <a:latin typeface="Arial Rounded MT Bold" panose="020F0704030504030204" pitchFamily="34" charset="0"/>
            </a:endParaRPr>
          </a:p>
          <a:p>
            <a:pPr marL="0" indent="0" algn="ctr">
              <a:buNone/>
            </a:pPr>
            <a:r>
              <a:rPr lang="es-CO" sz="9600" dirty="0">
                <a:latin typeface="Arial Rounded MT Bold" panose="020F0704030504030204" pitchFamily="34" charset="0"/>
              </a:rPr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17376922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2A7F6F1-3B6F-44F2-940F-657C9C347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668" y="2616591"/>
            <a:ext cx="1485835" cy="2087874"/>
          </a:xfrm>
          <a:prstGeom prst="rect">
            <a:avLst/>
          </a:prstGeom>
        </p:spPr>
      </p:pic>
      <p:pic>
        <p:nvPicPr>
          <p:cNvPr id="6" name="Imagen 5" descr="Imagen que contiene pizza, plato, comida, pepperoni&#10;&#10;Descripción generada automáticamente">
            <a:extLst>
              <a:ext uri="{FF2B5EF4-FFF2-40B4-BE49-F238E27FC236}">
                <a16:creationId xmlns:a16="http://schemas.microsoft.com/office/drawing/2014/main" id="{8FBFB1C4-7EA3-40BF-803C-C6D2A0444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35" y="2377440"/>
            <a:ext cx="3664563" cy="269668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3A92A40-F318-4224-A144-234F2450D4F7}"/>
              </a:ext>
            </a:extLst>
          </p:cNvPr>
          <p:cNvSpPr txBox="1"/>
          <p:nvPr/>
        </p:nvSpPr>
        <p:spPr>
          <a:xfrm>
            <a:off x="3265398" y="3319027"/>
            <a:ext cx="586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+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634F5CE-5ECA-4362-B8F5-4BCA3509F5C4}"/>
              </a:ext>
            </a:extLst>
          </p:cNvPr>
          <p:cNvSpPr txBox="1"/>
          <p:nvPr/>
        </p:nvSpPr>
        <p:spPr>
          <a:xfrm>
            <a:off x="7703198" y="3319027"/>
            <a:ext cx="3809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= Success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8565690-D5F3-4640-9ABE-FD9F8831A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852770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Easter egg</a:t>
            </a:r>
          </a:p>
        </p:txBody>
      </p:sp>
    </p:spTree>
    <p:extLst>
      <p:ext uri="{BB962C8B-B14F-4D97-AF65-F5344CB8AC3E}">
        <p14:creationId xmlns:p14="http://schemas.microsoft.com/office/powerpoint/2010/main" val="4291727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magen que contiene pared, persona, interior&#10;&#10;Descripción generada automáticamente">
            <a:extLst>
              <a:ext uri="{FF2B5EF4-FFF2-40B4-BE49-F238E27FC236}">
                <a16:creationId xmlns:a16="http://schemas.microsoft.com/office/drawing/2014/main" id="{828972E7-F3AF-49E2-9E4A-4127F83F7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11"/>
          <a:stretch/>
        </p:blipFill>
        <p:spPr>
          <a:xfrm>
            <a:off x="3038622" y="1688064"/>
            <a:ext cx="5669280" cy="3657660"/>
          </a:xfrm>
          <a:prstGeom prst="rect">
            <a:avLst/>
          </a:prstGeom>
        </p:spPr>
      </p:pic>
      <p:pic>
        <p:nvPicPr>
          <p:cNvPr id="8" name="Imagen 7" descr="Imagen que contiene pizza, comida, plato, interior&#10;&#10;Descripción generada automáticamente">
            <a:extLst>
              <a:ext uri="{FF2B5EF4-FFF2-40B4-BE49-F238E27FC236}">
                <a16:creationId xmlns:a16="http://schemas.microsoft.com/office/drawing/2014/main" id="{492E2050-82C1-4677-9D1F-8A8AF31B4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823" y="2711522"/>
            <a:ext cx="995097" cy="54244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4A8137A-CF86-48B7-AEB7-D5A86EB323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797" y="3308933"/>
            <a:ext cx="596228" cy="83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658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6763CC-45DF-480F-AAEC-CDFF85C68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764" y="469037"/>
            <a:ext cx="8610600" cy="1293028"/>
          </a:xfrm>
        </p:spPr>
        <p:txBody>
          <a:bodyPr/>
          <a:lstStyle/>
          <a:p>
            <a:pPr algn="ctr"/>
            <a:r>
              <a:rPr lang="es-CO" dirty="0"/>
              <a:t>En las charlas de </a:t>
            </a:r>
            <a:r>
              <a:rPr lang="es-CO" dirty="0" err="1"/>
              <a:t>pybaq</a:t>
            </a:r>
            <a:endParaRPr lang="es-CO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3C63E716-B177-4546-8DA4-ED0AFBF682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98" y="3429000"/>
            <a:ext cx="2879547" cy="3011714"/>
          </a:xfrm>
        </p:spPr>
      </p:pic>
      <p:sp>
        <p:nvSpPr>
          <p:cNvPr id="8" name="Bocadillo nube: nube 7">
            <a:extLst>
              <a:ext uri="{FF2B5EF4-FFF2-40B4-BE49-F238E27FC236}">
                <a16:creationId xmlns:a16="http://schemas.microsoft.com/office/drawing/2014/main" id="{4CCF47BE-1316-4CB3-AC38-70C301197217}"/>
              </a:ext>
            </a:extLst>
          </p:cNvPr>
          <p:cNvSpPr/>
          <p:nvPr/>
        </p:nvSpPr>
        <p:spPr>
          <a:xfrm>
            <a:off x="1332996" y="1553029"/>
            <a:ext cx="5178297" cy="1613643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/>
              <a:t>No entiendo, pero se ve interesante</a:t>
            </a:r>
          </a:p>
        </p:txBody>
      </p:sp>
      <p:pic>
        <p:nvPicPr>
          <p:cNvPr id="10" name="Imagen 9" descr="Imagen que contiene texto, pared&#10;&#10;Descripción generada automáticamente">
            <a:extLst>
              <a:ext uri="{FF2B5EF4-FFF2-40B4-BE49-F238E27FC236}">
                <a16:creationId xmlns:a16="http://schemas.microsoft.com/office/drawing/2014/main" id="{1FBAC6D7-01FD-46C9-B68F-10EA0B12AC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624" y="3429000"/>
            <a:ext cx="6587740" cy="293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36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699D6C-34DE-43EF-99DD-411BC8D80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5379" y="501301"/>
            <a:ext cx="8610600" cy="1293028"/>
          </a:xfrm>
        </p:spPr>
        <p:txBody>
          <a:bodyPr/>
          <a:lstStyle/>
          <a:p>
            <a:pPr algn="ctr"/>
            <a:r>
              <a:rPr lang="es-CO" dirty="0"/>
              <a:t>En cualquier tiempo libre</a:t>
            </a:r>
          </a:p>
        </p:txBody>
      </p:sp>
      <p:pic>
        <p:nvPicPr>
          <p:cNvPr id="4" name="Imagen 3" descr="Imagen que contiene persona, interior, pared, hombre&#10;&#10;Descripción generada automáticamente">
            <a:extLst>
              <a:ext uri="{FF2B5EF4-FFF2-40B4-BE49-F238E27FC236}">
                <a16:creationId xmlns:a16="http://schemas.microsoft.com/office/drawing/2014/main" id="{D15123F6-C0CD-48C4-B4F2-87C53232A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972" y="2858014"/>
            <a:ext cx="5563281" cy="3498685"/>
          </a:xfrm>
          <a:prstGeom prst="rect">
            <a:avLst/>
          </a:prstGeom>
        </p:spPr>
      </p:pic>
      <p:sp>
        <p:nvSpPr>
          <p:cNvPr id="7" name="Bocadillo nube: nube 6">
            <a:extLst>
              <a:ext uri="{FF2B5EF4-FFF2-40B4-BE49-F238E27FC236}">
                <a16:creationId xmlns:a16="http://schemas.microsoft.com/office/drawing/2014/main" id="{A93430D3-CB60-44C9-B3FE-43C95ADEE1EF}"/>
              </a:ext>
            </a:extLst>
          </p:cNvPr>
          <p:cNvSpPr/>
          <p:nvPr/>
        </p:nvSpPr>
        <p:spPr>
          <a:xfrm>
            <a:off x="6380680" y="1468430"/>
            <a:ext cx="4896920" cy="1293028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/>
              <a:t>!Fascinante¡ No hay punto y coma</a:t>
            </a:r>
          </a:p>
        </p:txBody>
      </p:sp>
    </p:spTree>
    <p:extLst>
      <p:ext uri="{BB962C8B-B14F-4D97-AF65-F5344CB8AC3E}">
        <p14:creationId xmlns:p14="http://schemas.microsoft.com/office/powerpoint/2010/main" val="2985159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417CA2-01F4-426D-9260-3CDB5D209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1729" y="989456"/>
            <a:ext cx="8610600" cy="1293028"/>
          </a:xfrm>
        </p:spPr>
        <p:txBody>
          <a:bodyPr/>
          <a:lstStyle/>
          <a:p>
            <a:r>
              <a:rPr lang="en-US" dirty="0"/>
              <a:t>Los sitios que </a:t>
            </a:r>
            <a:r>
              <a:rPr lang="es-CO" dirty="0"/>
              <a:t>yo</a:t>
            </a:r>
            <a:r>
              <a:rPr lang="en-US" dirty="0"/>
              <a:t> </a:t>
            </a:r>
            <a:r>
              <a:rPr lang="es-CO" dirty="0"/>
              <a:t>recomiendo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3F7B597-3E92-4E4F-ABA3-37B26404D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573" y="2282484"/>
            <a:ext cx="1920724" cy="1920724"/>
          </a:xfrm>
          <a:prstGeom prst="rect">
            <a:avLst/>
          </a:prstGeom>
        </p:spPr>
      </p:pic>
      <p:pic>
        <p:nvPicPr>
          <p:cNvPr id="19" name="Marcador de contenido 18">
            <a:extLst>
              <a:ext uri="{FF2B5EF4-FFF2-40B4-BE49-F238E27FC236}">
                <a16:creationId xmlns:a16="http://schemas.microsoft.com/office/drawing/2014/main" id="{7FE6A2EB-CADE-4C85-BBCB-5B4536D4C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693" y="2282484"/>
            <a:ext cx="2200575" cy="1920724"/>
          </a:xfrm>
        </p:spPr>
      </p:pic>
      <p:pic>
        <p:nvPicPr>
          <p:cNvPr id="21" name="Imagen 20" descr="Imagen que contiene imágenes prediseñadas&#10;&#10;Descripción generada automáticamente">
            <a:extLst>
              <a:ext uri="{FF2B5EF4-FFF2-40B4-BE49-F238E27FC236}">
                <a16:creationId xmlns:a16="http://schemas.microsoft.com/office/drawing/2014/main" id="{EC38AAB8-E27B-4512-AF14-F5F4E133D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559" y="4314538"/>
            <a:ext cx="2200575" cy="1920724"/>
          </a:xfrm>
          <a:prstGeom prst="rect">
            <a:avLst/>
          </a:prstGeom>
        </p:spPr>
      </p:pic>
      <p:pic>
        <p:nvPicPr>
          <p:cNvPr id="4" name="Imagen 3" descr="Imagen que contiene imágenes prediseñadas&#10;&#10;Descripción generada automáticamente">
            <a:extLst>
              <a:ext uri="{FF2B5EF4-FFF2-40B4-BE49-F238E27FC236}">
                <a16:creationId xmlns:a16="http://schemas.microsoft.com/office/drawing/2014/main" id="{D8FE0A59-CC41-4246-B571-79090C3223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573" y="4314538"/>
            <a:ext cx="1920724" cy="192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25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28A62F-965D-4FC1-A84E-F3A2803D1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44393"/>
            <a:ext cx="10820400" cy="40241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CO" sz="8800" b="1" dirty="0">
                <a:latin typeface="Arial Rounded MT Bold" panose="020F0704030504030204" pitchFamily="34" charset="0"/>
              </a:rPr>
              <a:t>Aprender conociendo el rumbo</a:t>
            </a:r>
          </a:p>
        </p:txBody>
      </p:sp>
    </p:spTree>
    <p:extLst>
      <p:ext uri="{BB962C8B-B14F-4D97-AF65-F5344CB8AC3E}">
        <p14:creationId xmlns:p14="http://schemas.microsoft.com/office/powerpoint/2010/main" val="835494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02B157-542D-414E-9377-76E82C515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486876"/>
            <a:ext cx="8610600" cy="1293028"/>
          </a:xfrm>
        </p:spPr>
        <p:txBody>
          <a:bodyPr/>
          <a:lstStyle/>
          <a:p>
            <a:pPr algn="ctr"/>
            <a:r>
              <a:rPr lang="en-US" dirty="0" err="1"/>
              <a:t>Platzi</a:t>
            </a:r>
            <a:endParaRPr lang="en-US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04A9AE8B-CDF2-47F9-82DD-99B75F6ED5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826" y="1997024"/>
            <a:ext cx="11637300" cy="401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05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02B157-542D-414E-9377-76E82C515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2827" y="543147"/>
            <a:ext cx="8610600" cy="1293028"/>
          </a:xfrm>
        </p:spPr>
        <p:txBody>
          <a:bodyPr/>
          <a:lstStyle/>
          <a:p>
            <a:pPr algn="ctr"/>
            <a:r>
              <a:rPr lang="en-US" dirty="0" err="1"/>
              <a:t>Platzi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DC8F06D-58DB-4823-A0B7-310941F8A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194560"/>
            <a:ext cx="5045612" cy="412029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79F50A2-5B4C-45D8-B43D-AC8958A45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127" y="2194560"/>
            <a:ext cx="4904231" cy="412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468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1CDED7-366E-4D2C-953A-D3312837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508" y="722170"/>
            <a:ext cx="8610600" cy="1293028"/>
          </a:xfrm>
        </p:spPr>
        <p:txBody>
          <a:bodyPr/>
          <a:lstStyle/>
          <a:p>
            <a:pPr algn="ctr"/>
            <a:r>
              <a:rPr lang="en-US" dirty="0" err="1"/>
              <a:t>SoloLearn</a:t>
            </a:r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B67013E-BCE9-422A-8925-FE27600A5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64" y="2160942"/>
            <a:ext cx="4678499" cy="382717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063CD23-F7E3-47B6-9264-5E1F0E89F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308" y="2160942"/>
            <a:ext cx="5258534" cy="382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45670"/>
      </p:ext>
    </p:extLst>
  </p:cSld>
  <p:clrMapOvr>
    <a:masterClrMapping/>
  </p:clrMapOvr>
</p:sld>
</file>

<file path=ppt/theme/theme1.xml><?xml version="1.0" encoding="utf-8"?>
<a:theme xmlns:a="http://schemas.openxmlformats.org/drawingml/2006/main" name="Estela de condensación">
  <a:themeElements>
    <a:clrScheme name="Estela de condensació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Estela de condensació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tela de condensació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Estela de condensación</Template>
  <TotalTime>688</TotalTime>
  <Words>191</Words>
  <Application>Microsoft Office PowerPoint</Application>
  <PresentationFormat>Panorámica</PresentationFormat>
  <Paragraphs>63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0" baseType="lpstr">
      <vt:lpstr>Arial</vt:lpstr>
      <vt:lpstr>Arial Rounded MT Bold</vt:lpstr>
      <vt:lpstr>Century Gothic</vt:lpstr>
      <vt:lpstr>Estela de condensación</vt:lpstr>
      <vt:lpstr>Python for Beginners: Where to start </vt:lpstr>
      <vt:lpstr>¿CÓMO ME  Topé con Python?</vt:lpstr>
      <vt:lpstr>En las charlas de pybaq</vt:lpstr>
      <vt:lpstr>En cualquier tiempo libre</vt:lpstr>
      <vt:lpstr>Los sitios que yo recomiendo</vt:lpstr>
      <vt:lpstr>Presentación de PowerPoint</vt:lpstr>
      <vt:lpstr>Platzi</vt:lpstr>
      <vt:lpstr>Platzi</vt:lpstr>
      <vt:lpstr>SoloLearn</vt:lpstr>
      <vt:lpstr>SoloLearn</vt:lpstr>
      <vt:lpstr>SoloLearn</vt:lpstr>
      <vt:lpstr>Excercism</vt:lpstr>
      <vt:lpstr>Excercism</vt:lpstr>
      <vt:lpstr>Excercism</vt:lpstr>
      <vt:lpstr>Excercism</vt:lpstr>
      <vt:lpstr>Tutorialspoint</vt:lpstr>
      <vt:lpstr>Tutorialspoint</vt:lpstr>
      <vt:lpstr>Presentación de PowerPoint</vt:lpstr>
      <vt:lpstr>Preséntate </vt:lpstr>
      <vt:lpstr>Sigue tus intereses</vt:lpstr>
      <vt:lpstr>Sigue tus intereses</vt:lpstr>
      <vt:lpstr>Presentación de PowerPoint</vt:lpstr>
      <vt:lpstr>Presentación de PowerPoint</vt:lpstr>
      <vt:lpstr>Presentación de PowerPoint</vt:lpstr>
      <vt:lpstr>Easter egg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Gabriel Martinez</dc:creator>
  <cp:lastModifiedBy>Gabriel Martinez</cp:lastModifiedBy>
  <cp:revision>21</cp:revision>
  <dcterms:created xsi:type="dcterms:W3CDTF">2019-11-01T03:15:32Z</dcterms:created>
  <dcterms:modified xsi:type="dcterms:W3CDTF">2019-11-28T02:51:22Z</dcterms:modified>
</cp:coreProperties>
</file>